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65" r:id="rId4"/>
    <p:sldMasterId id="2147483777" r:id="rId5"/>
  </p:sldMasterIdLst>
  <p:notesMasterIdLst>
    <p:notesMasterId r:id="rId8"/>
  </p:notesMasterIdLst>
  <p:sldIdLst>
    <p:sldId id="256" r:id="rId6"/>
    <p:sldId id="258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4C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F8DAC69-B31F-4F16-8E47-1D128F51C00F}" v="164" dt="2023-06-19T23:36:37.96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75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ableStyles" Target="tableStyles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ric Beliveau (CUSM)" userId="S::eric.beliveau@muhc.mcgill.ca::e3e20d99-7ea2-4f5c-9df5-6effa71e831c" providerId="AD" clId="Web-{2F8DAC69-B31F-4F16-8E47-1D128F51C00F}"/>
    <pc:docChg chg="addSld delSld modSld">
      <pc:chgData name="Eric Beliveau (CUSM)" userId="S::eric.beliveau@muhc.mcgill.ca::e3e20d99-7ea2-4f5c-9df5-6effa71e831c" providerId="AD" clId="Web-{2F8DAC69-B31F-4F16-8E47-1D128F51C00F}" dt="2023-06-19T23:36:37.967" v="157"/>
      <pc:docMkLst>
        <pc:docMk/>
      </pc:docMkLst>
      <pc:sldChg chg="addSp delSp modSp mod setBg">
        <pc:chgData name="Eric Beliveau (CUSM)" userId="S::eric.beliveau@muhc.mcgill.ca::e3e20d99-7ea2-4f5c-9df5-6effa71e831c" providerId="AD" clId="Web-{2F8DAC69-B31F-4F16-8E47-1D128F51C00F}" dt="2023-06-19T23:34:21.542" v="156"/>
        <pc:sldMkLst>
          <pc:docMk/>
          <pc:sldMk cId="0" sldId="256"/>
        </pc:sldMkLst>
        <pc:spChg chg="mod">
          <ac:chgData name="Eric Beliveau (CUSM)" userId="S::eric.beliveau@muhc.mcgill.ca::e3e20d99-7ea2-4f5c-9df5-6effa71e831c" providerId="AD" clId="Web-{2F8DAC69-B31F-4F16-8E47-1D128F51C00F}" dt="2023-06-19T23:33:42.385" v="155"/>
          <ac:spMkLst>
            <pc:docMk/>
            <pc:sldMk cId="0" sldId="256"/>
            <ac:spMk id="563" creationId="{00000000-0000-0000-0000-000000000000}"/>
          </ac:spMkLst>
        </pc:spChg>
        <pc:spChg chg="del">
          <ac:chgData name="Eric Beliveau (CUSM)" userId="S::eric.beliveau@muhc.mcgill.ca::e3e20d99-7ea2-4f5c-9df5-6effa71e831c" providerId="AD" clId="Web-{2F8DAC69-B31F-4F16-8E47-1D128F51C00F}" dt="2023-06-19T23:20:05.477" v="122"/>
          <ac:spMkLst>
            <pc:docMk/>
            <pc:sldMk cId="0" sldId="256"/>
            <ac:spMk id="564" creationId="{00000000-0000-0000-0000-000000000000}"/>
          </ac:spMkLst>
        </pc:spChg>
        <pc:spChg chg="add del">
          <ac:chgData name="Eric Beliveau (CUSM)" userId="S::eric.beliveau@muhc.mcgill.ca::e3e20d99-7ea2-4f5c-9df5-6effa71e831c" providerId="AD" clId="Web-{2F8DAC69-B31F-4F16-8E47-1D128F51C00F}" dt="2023-06-19T23:33:42.385" v="155"/>
          <ac:spMkLst>
            <pc:docMk/>
            <pc:sldMk cId="0" sldId="256"/>
            <ac:spMk id="568" creationId="{A2679492-7988-4050-9056-542444452411}"/>
          </ac:spMkLst>
        </pc:spChg>
        <pc:spChg chg="add del">
          <ac:chgData name="Eric Beliveau (CUSM)" userId="S::eric.beliveau@muhc.mcgill.ca::e3e20d99-7ea2-4f5c-9df5-6effa71e831c" providerId="AD" clId="Web-{2F8DAC69-B31F-4F16-8E47-1D128F51C00F}" dt="2023-06-19T23:33:42.385" v="155"/>
          <ac:spMkLst>
            <pc:docMk/>
            <pc:sldMk cId="0" sldId="256"/>
            <ac:spMk id="570" creationId="{B5ABDEAA-B248-4182-B67C-A925338E772D}"/>
          </ac:spMkLst>
        </pc:spChg>
        <pc:spChg chg="add del">
          <ac:chgData name="Eric Beliveau (CUSM)" userId="S::eric.beliveau@muhc.mcgill.ca::e3e20d99-7ea2-4f5c-9df5-6effa71e831c" providerId="AD" clId="Web-{2F8DAC69-B31F-4F16-8E47-1D128F51C00F}" dt="2023-06-19T23:33:42.385" v="155"/>
          <ac:spMkLst>
            <pc:docMk/>
            <pc:sldMk cId="0" sldId="256"/>
            <ac:spMk id="572" creationId="{B091B163-7D61-4891-ABCF-5C13D9C418D0}"/>
          </ac:spMkLst>
        </pc:spChg>
        <pc:picChg chg="add del mod">
          <ac:chgData name="Eric Beliveau (CUSM)" userId="S::eric.beliveau@muhc.mcgill.ca::e3e20d99-7ea2-4f5c-9df5-6effa71e831c" providerId="AD" clId="Web-{2F8DAC69-B31F-4F16-8E47-1D128F51C00F}" dt="2023-06-19T23:26:30.938" v="130"/>
          <ac:picMkLst>
            <pc:docMk/>
            <pc:sldMk cId="0" sldId="256"/>
            <ac:picMk id="2" creationId="{4F586223-C6CC-86B1-960C-AC79E5912841}"/>
          </ac:picMkLst>
        </pc:picChg>
        <pc:picChg chg="add mod">
          <ac:chgData name="Eric Beliveau (CUSM)" userId="S::eric.beliveau@muhc.mcgill.ca::e3e20d99-7ea2-4f5c-9df5-6effa71e831c" providerId="AD" clId="Web-{2F8DAC69-B31F-4F16-8E47-1D128F51C00F}" dt="2023-06-19T23:33:42.385" v="155"/>
          <ac:picMkLst>
            <pc:docMk/>
            <pc:sldMk cId="0" sldId="256"/>
            <ac:picMk id="3" creationId="{1258912F-0FA3-FAC9-9EC9-2EF61FC09769}"/>
          </ac:picMkLst>
        </pc:picChg>
        <pc:picChg chg="mod">
          <ac:chgData name="Eric Beliveau (CUSM)" userId="S::eric.beliveau@muhc.mcgill.ca::e3e20d99-7ea2-4f5c-9df5-6effa71e831c" providerId="AD" clId="Web-{2F8DAC69-B31F-4F16-8E47-1D128F51C00F}" dt="2023-06-19T23:33:42.385" v="155"/>
          <ac:picMkLst>
            <pc:docMk/>
            <pc:sldMk cId="0" sldId="256"/>
            <ac:picMk id="562" creationId="{00000000-0000-0000-0000-000000000000}"/>
          </ac:picMkLst>
        </pc:picChg>
        <pc:picChg chg="del">
          <ac:chgData name="Eric Beliveau (CUSM)" userId="S::eric.beliveau@muhc.mcgill.ca::e3e20d99-7ea2-4f5c-9df5-6effa71e831c" providerId="AD" clId="Web-{2F8DAC69-B31F-4F16-8E47-1D128F51C00F}" dt="2023-06-19T23:26:43.657" v="133"/>
          <ac:picMkLst>
            <pc:docMk/>
            <pc:sldMk cId="0" sldId="256"/>
            <ac:picMk id="565" creationId="{00000000-0000-0000-0000-000000000000}"/>
          </ac:picMkLst>
        </pc:picChg>
        <pc:cxnChg chg="add del">
          <ac:chgData name="Eric Beliveau (CUSM)" userId="S::eric.beliveau@muhc.mcgill.ca::e3e20d99-7ea2-4f5c-9df5-6effa71e831c" providerId="AD" clId="Web-{2F8DAC69-B31F-4F16-8E47-1D128F51C00F}" dt="2023-06-19T23:33:42.385" v="155"/>
          <ac:cxnSpMkLst>
            <pc:docMk/>
            <pc:sldMk cId="0" sldId="256"/>
            <ac:cxnSpMk id="574" creationId="{C49DA8F6-BCC1-4447-B54C-57856834B94B}"/>
          </ac:cxnSpMkLst>
        </pc:cxnChg>
      </pc:sldChg>
      <pc:sldChg chg="modSp">
        <pc:chgData name="Eric Beliveau (CUSM)" userId="S::eric.beliveau@muhc.mcgill.ca::e3e20d99-7ea2-4f5c-9df5-6effa71e831c" providerId="AD" clId="Web-{2F8DAC69-B31F-4F16-8E47-1D128F51C00F}" dt="2023-06-19T23:18:40.866" v="121" actId="20577"/>
        <pc:sldMkLst>
          <pc:docMk/>
          <pc:sldMk cId="0" sldId="258"/>
        </pc:sldMkLst>
        <pc:spChg chg="mod">
          <ac:chgData name="Eric Beliveau (CUSM)" userId="S::eric.beliveau@muhc.mcgill.ca::e3e20d99-7ea2-4f5c-9df5-6effa71e831c" providerId="AD" clId="Web-{2F8DAC69-B31F-4F16-8E47-1D128F51C00F}" dt="2023-06-19T23:18:40.647" v="110" actId="20577"/>
          <ac:spMkLst>
            <pc:docMk/>
            <pc:sldMk cId="0" sldId="258"/>
            <ac:spMk id="570" creationId="{00000000-0000-0000-0000-000000000000}"/>
          </ac:spMkLst>
        </pc:spChg>
        <pc:spChg chg="mod">
          <ac:chgData name="Eric Beliveau (CUSM)" userId="S::eric.beliveau@muhc.mcgill.ca::e3e20d99-7ea2-4f5c-9df5-6effa71e831c" providerId="AD" clId="Web-{2F8DAC69-B31F-4F16-8E47-1D128F51C00F}" dt="2023-06-19T23:18:40.678" v="111" actId="20577"/>
          <ac:spMkLst>
            <pc:docMk/>
            <pc:sldMk cId="0" sldId="258"/>
            <ac:spMk id="571" creationId="{00000000-0000-0000-0000-000000000000}"/>
          </ac:spMkLst>
        </pc:spChg>
        <pc:spChg chg="mod">
          <ac:chgData name="Eric Beliveau (CUSM)" userId="S::eric.beliveau@muhc.mcgill.ca::e3e20d99-7ea2-4f5c-9df5-6effa71e831c" providerId="AD" clId="Web-{2F8DAC69-B31F-4F16-8E47-1D128F51C00F}" dt="2023-06-19T23:18:40.710" v="112" actId="20577"/>
          <ac:spMkLst>
            <pc:docMk/>
            <pc:sldMk cId="0" sldId="258"/>
            <ac:spMk id="573" creationId="{00000000-0000-0000-0000-000000000000}"/>
          </ac:spMkLst>
        </pc:spChg>
        <pc:spChg chg="mod">
          <ac:chgData name="Eric Beliveau (CUSM)" userId="S::eric.beliveau@muhc.mcgill.ca::e3e20d99-7ea2-4f5c-9df5-6effa71e831c" providerId="AD" clId="Web-{2F8DAC69-B31F-4F16-8E47-1D128F51C00F}" dt="2023-06-19T23:18:40.741" v="113" actId="20577"/>
          <ac:spMkLst>
            <pc:docMk/>
            <pc:sldMk cId="0" sldId="258"/>
            <ac:spMk id="580" creationId="{00000000-0000-0000-0000-000000000000}"/>
          </ac:spMkLst>
        </pc:spChg>
        <pc:spChg chg="mod">
          <ac:chgData name="Eric Beliveau (CUSM)" userId="S::eric.beliveau@muhc.mcgill.ca::e3e20d99-7ea2-4f5c-9df5-6effa71e831c" providerId="AD" clId="Web-{2F8DAC69-B31F-4F16-8E47-1D128F51C00F}" dt="2023-06-19T23:18:40.756" v="114" actId="20577"/>
          <ac:spMkLst>
            <pc:docMk/>
            <pc:sldMk cId="0" sldId="258"/>
            <ac:spMk id="581" creationId="{00000000-0000-0000-0000-000000000000}"/>
          </ac:spMkLst>
        </pc:spChg>
        <pc:spChg chg="mod">
          <ac:chgData name="Eric Beliveau (CUSM)" userId="S::eric.beliveau@muhc.mcgill.ca::e3e20d99-7ea2-4f5c-9df5-6effa71e831c" providerId="AD" clId="Web-{2F8DAC69-B31F-4F16-8E47-1D128F51C00F}" dt="2023-06-19T23:18:40.772" v="115" actId="20577"/>
          <ac:spMkLst>
            <pc:docMk/>
            <pc:sldMk cId="0" sldId="258"/>
            <ac:spMk id="582" creationId="{00000000-0000-0000-0000-000000000000}"/>
          </ac:spMkLst>
        </pc:spChg>
        <pc:spChg chg="mod">
          <ac:chgData name="Eric Beliveau (CUSM)" userId="S::eric.beliveau@muhc.mcgill.ca::e3e20d99-7ea2-4f5c-9df5-6effa71e831c" providerId="AD" clId="Web-{2F8DAC69-B31F-4F16-8E47-1D128F51C00F}" dt="2023-06-19T23:18:40.788" v="116" actId="20577"/>
          <ac:spMkLst>
            <pc:docMk/>
            <pc:sldMk cId="0" sldId="258"/>
            <ac:spMk id="583" creationId="{00000000-0000-0000-0000-000000000000}"/>
          </ac:spMkLst>
        </pc:spChg>
        <pc:spChg chg="mod">
          <ac:chgData name="Eric Beliveau (CUSM)" userId="S::eric.beliveau@muhc.mcgill.ca::e3e20d99-7ea2-4f5c-9df5-6effa71e831c" providerId="AD" clId="Web-{2F8DAC69-B31F-4F16-8E47-1D128F51C00F}" dt="2023-06-19T23:18:40.803" v="117" actId="20577"/>
          <ac:spMkLst>
            <pc:docMk/>
            <pc:sldMk cId="0" sldId="258"/>
            <ac:spMk id="584" creationId="{00000000-0000-0000-0000-000000000000}"/>
          </ac:spMkLst>
        </pc:spChg>
        <pc:spChg chg="mod">
          <ac:chgData name="Eric Beliveau (CUSM)" userId="S::eric.beliveau@muhc.mcgill.ca::e3e20d99-7ea2-4f5c-9df5-6effa71e831c" providerId="AD" clId="Web-{2F8DAC69-B31F-4F16-8E47-1D128F51C00F}" dt="2023-06-19T23:18:40.819" v="118" actId="20577"/>
          <ac:spMkLst>
            <pc:docMk/>
            <pc:sldMk cId="0" sldId="258"/>
            <ac:spMk id="585" creationId="{00000000-0000-0000-0000-000000000000}"/>
          </ac:spMkLst>
        </pc:spChg>
        <pc:spChg chg="mod">
          <ac:chgData name="Eric Beliveau (CUSM)" userId="S::eric.beliveau@muhc.mcgill.ca::e3e20d99-7ea2-4f5c-9df5-6effa71e831c" providerId="AD" clId="Web-{2F8DAC69-B31F-4F16-8E47-1D128F51C00F}" dt="2023-06-19T23:18:40.835" v="119" actId="20577"/>
          <ac:spMkLst>
            <pc:docMk/>
            <pc:sldMk cId="0" sldId="258"/>
            <ac:spMk id="587" creationId="{00000000-0000-0000-0000-000000000000}"/>
          </ac:spMkLst>
        </pc:spChg>
        <pc:spChg chg="mod">
          <ac:chgData name="Eric Beliveau (CUSM)" userId="S::eric.beliveau@muhc.mcgill.ca::e3e20d99-7ea2-4f5c-9df5-6effa71e831c" providerId="AD" clId="Web-{2F8DAC69-B31F-4F16-8E47-1D128F51C00F}" dt="2023-06-19T23:18:40.850" v="120" actId="20577"/>
          <ac:spMkLst>
            <pc:docMk/>
            <pc:sldMk cId="0" sldId="258"/>
            <ac:spMk id="589" creationId="{00000000-0000-0000-0000-000000000000}"/>
          </ac:spMkLst>
        </pc:spChg>
        <pc:spChg chg="mod">
          <ac:chgData name="Eric Beliveau (CUSM)" userId="S::eric.beliveau@muhc.mcgill.ca::e3e20d99-7ea2-4f5c-9df5-6effa71e831c" providerId="AD" clId="Web-{2F8DAC69-B31F-4F16-8E47-1D128F51C00F}" dt="2023-06-19T23:18:40.866" v="121" actId="20577"/>
          <ac:spMkLst>
            <pc:docMk/>
            <pc:sldMk cId="0" sldId="258"/>
            <ac:spMk id="590" creationId="{00000000-0000-0000-0000-000000000000}"/>
          </ac:spMkLst>
        </pc:spChg>
      </pc:sldChg>
      <pc:sldChg chg="addSp delSp modSp delAnim">
        <pc:chgData name="Eric Beliveau (CUSM)" userId="S::eric.beliveau@muhc.mcgill.ca::e3e20d99-7ea2-4f5c-9df5-6effa71e831c" providerId="AD" clId="Web-{2F8DAC69-B31F-4F16-8E47-1D128F51C00F}" dt="2023-06-19T23:18:24.490" v="109" actId="1076"/>
        <pc:sldMkLst>
          <pc:docMk/>
          <pc:sldMk cId="0" sldId="259"/>
        </pc:sldMkLst>
        <pc:spChg chg="add mod">
          <ac:chgData name="Eric Beliveau (CUSM)" userId="S::eric.beliveau@muhc.mcgill.ca::e3e20d99-7ea2-4f5c-9df5-6effa71e831c" providerId="AD" clId="Web-{2F8DAC69-B31F-4F16-8E47-1D128F51C00F}" dt="2023-06-19T23:18:05.646" v="108" actId="20577"/>
          <ac:spMkLst>
            <pc:docMk/>
            <pc:sldMk cId="0" sldId="259"/>
            <ac:spMk id="3" creationId="{4D051E15-512B-C4F0-1207-2C6908C99B9A}"/>
          </ac:spMkLst>
        </pc:spChg>
        <pc:spChg chg="add mod">
          <ac:chgData name="Eric Beliveau (CUSM)" userId="S::eric.beliveau@muhc.mcgill.ca::e3e20d99-7ea2-4f5c-9df5-6effa71e831c" providerId="AD" clId="Web-{2F8DAC69-B31F-4F16-8E47-1D128F51C00F}" dt="2023-06-19T23:18:05.490" v="103" actId="20577"/>
          <ac:spMkLst>
            <pc:docMk/>
            <pc:sldMk cId="0" sldId="259"/>
            <ac:spMk id="4" creationId="{C9BBA4B2-1178-D279-2A4B-8878E96E7E1A}"/>
          </ac:spMkLst>
        </pc:spChg>
        <pc:spChg chg="add mod">
          <ac:chgData name="Eric Beliveau (CUSM)" userId="S::eric.beliveau@muhc.mcgill.ca::e3e20d99-7ea2-4f5c-9df5-6effa71e831c" providerId="AD" clId="Web-{2F8DAC69-B31F-4F16-8E47-1D128F51C00F}" dt="2023-06-19T23:18:05.537" v="105" actId="20577"/>
          <ac:spMkLst>
            <pc:docMk/>
            <pc:sldMk cId="0" sldId="259"/>
            <ac:spMk id="5" creationId="{7CF579FD-4316-E50F-9A7A-F06056C04D5B}"/>
          </ac:spMkLst>
        </pc:spChg>
        <pc:spChg chg="add mod">
          <ac:chgData name="Eric Beliveau (CUSM)" userId="S::eric.beliveau@muhc.mcgill.ca::e3e20d99-7ea2-4f5c-9df5-6effa71e831c" providerId="AD" clId="Web-{2F8DAC69-B31F-4F16-8E47-1D128F51C00F}" dt="2023-06-19T23:18:24.490" v="109" actId="1076"/>
          <ac:spMkLst>
            <pc:docMk/>
            <pc:sldMk cId="0" sldId="259"/>
            <ac:spMk id="6" creationId="{72FB0C5B-3E1F-5D4F-E21E-2031992F87B4}"/>
          </ac:spMkLst>
        </pc:spChg>
        <pc:spChg chg="add mod">
          <ac:chgData name="Eric Beliveau (CUSM)" userId="S::eric.beliveau@muhc.mcgill.ca::e3e20d99-7ea2-4f5c-9df5-6effa71e831c" providerId="AD" clId="Web-{2F8DAC69-B31F-4F16-8E47-1D128F51C00F}" dt="2023-06-19T23:18:05.365" v="99" actId="20577"/>
          <ac:spMkLst>
            <pc:docMk/>
            <pc:sldMk cId="0" sldId="259"/>
            <ac:spMk id="7" creationId="{898E3F51-358A-6860-E730-DE527EDD8D2C}"/>
          </ac:spMkLst>
        </pc:spChg>
        <pc:spChg chg="add mod">
          <ac:chgData name="Eric Beliveau (CUSM)" userId="S::eric.beliveau@muhc.mcgill.ca::e3e20d99-7ea2-4f5c-9df5-6effa71e831c" providerId="AD" clId="Web-{2F8DAC69-B31F-4F16-8E47-1D128F51C00F}" dt="2023-06-19T23:18:05.428" v="101" actId="20577"/>
          <ac:spMkLst>
            <pc:docMk/>
            <pc:sldMk cId="0" sldId="259"/>
            <ac:spMk id="8" creationId="{9C8DA221-FAAE-869A-60FE-6E0A544AA586}"/>
          </ac:spMkLst>
        </pc:spChg>
        <pc:spChg chg="mod">
          <ac:chgData name="Eric Beliveau (CUSM)" userId="S::eric.beliveau@muhc.mcgill.ca::e3e20d99-7ea2-4f5c-9df5-6effa71e831c" providerId="AD" clId="Web-{2F8DAC69-B31F-4F16-8E47-1D128F51C00F}" dt="2023-06-19T23:16:21.175" v="42" actId="20577"/>
          <ac:spMkLst>
            <pc:docMk/>
            <pc:sldMk cId="0" sldId="259"/>
            <ac:spMk id="594" creationId="{00000000-0000-0000-0000-000000000000}"/>
          </ac:spMkLst>
        </pc:spChg>
        <pc:spChg chg="mod">
          <ac:chgData name="Eric Beliveau (CUSM)" userId="S::eric.beliveau@muhc.mcgill.ca::e3e20d99-7ea2-4f5c-9df5-6effa71e831c" providerId="AD" clId="Web-{2F8DAC69-B31F-4F16-8E47-1D128F51C00F}" dt="2023-06-19T23:16:21.253" v="44" actId="20577"/>
          <ac:spMkLst>
            <pc:docMk/>
            <pc:sldMk cId="0" sldId="259"/>
            <ac:spMk id="595" creationId="{00000000-0000-0000-0000-000000000000}"/>
          </ac:spMkLst>
        </pc:spChg>
        <pc:spChg chg="mod">
          <ac:chgData name="Eric Beliveau (CUSM)" userId="S::eric.beliveau@muhc.mcgill.ca::e3e20d99-7ea2-4f5c-9df5-6effa71e831c" providerId="AD" clId="Web-{2F8DAC69-B31F-4F16-8E47-1D128F51C00F}" dt="2023-06-19T23:16:21.347" v="45" actId="20577"/>
          <ac:spMkLst>
            <pc:docMk/>
            <pc:sldMk cId="0" sldId="259"/>
            <ac:spMk id="596" creationId="{00000000-0000-0000-0000-000000000000}"/>
          </ac:spMkLst>
        </pc:spChg>
        <pc:spChg chg="mod">
          <ac:chgData name="Eric Beliveau (CUSM)" userId="S::eric.beliveau@muhc.mcgill.ca::e3e20d99-7ea2-4f5c-9df5-6effa71e831c" providerId="AD" clId="Web-{2F8DAC69-B31F-4F16-8E47-1D128F51C00F}" dt="2023-06-19T23:16:21.425" v="47" actId="20577"/>
          <ac:spMkLst>
            <pc:docMk/>
            <pc:sldMk cId="0" sldId="259"/>
            <ac:spMk id="597" creationId="{00000000-0000-0000-0000-000000000000}"/>
          </ac:spMkLst>
        </pc:spChg>
        <pc:spChg chg="mod">
          <ac:chgData name="Eric Beliveau (CUSM)" userId="S::eric.beliveau@muhc.mcgill.ca::e3e20d99-7ea2-4f5c-9df5-6effa71e831c" providerId="AD" clId="Web-{2F8DAC69-B31F-4F16-8E47-1D128F51C00F}" dt="2023-06-19T23:16:21.519" v="48" actId="20577"/>
          <ac:spMkLst>
            <pc:docMk/>
            <pc:sldMk cId="0" sldId="259"/>
            <ac:spMk id="598" creationId="{00000000-0000-0000-0000-000000000000}"/>
          </ac:spMkLst>
        </pc:spChg>
        <pc:spChg chg="mod">
          <ac:chgData name="Eric Beliveau (CUSM)" userId="S::eric.beliveau@muhc.mcgill.ca::e3e20d99-7ea2-4f5c-9df5-6effa71e831c" providerId="AD" clId="Web-{2F8DAC69-B31F-4F16-8E47-1D128F51C00F}" dt="2023-06-19T23:16:21.597" v="50" actId="20577"/>
          <ac:spMkLst>
            <pc:docMk/>
            <pc:sldMk cId="0" sldId="259"/>
            <ac:spMk id="599" creationId="{00000000-0000-0000-0000-000000000000}"/>
          </ac:spMkLst>
        </pc:spChg>
        <pc:spChg chg="mod">
          <ac:chgData name="Eric Beliveau (CUSM)" userId="S::eric.beliveau@muhc.mcgill.ca::e3e20d99-7ea2-4f5c-9df5-6effa71e831c" providerId="AD" clId="Web-{2F8DAC69-B31F-4F16-8E47-1D128F51C00F}" dt="2023-06-19T23:16:21.691" v="51" actId="20577"/>
          <ac:spMkLst>
            <pc:docMk/>
            <pc:sldMk cId="0" sldId="259"/>
            <ac:spMk id="600" creationId="{00000000-0000-0000-0000-000000000000}"/>
          </ac:spMkLst>
        </pc:spChg>
        <pc:spChg chg="mod">
          <ac:chgData name="Eric Beliveau (CUSM)" userId="S::eric.beliveau@muhc.mcgill.ca::e3e20d99-7ea2-4f5c-9df5-6effa71e831c" providerId="AD" clId="Web-{2F8DAC69-B31F-4F16-8E47-1D128F51C00F}" dt="2023-06-19T23:16:21.769" v="53" actId="20577"/>
          <ac:spMkLst>
            <pc:docMk/>
            <pc:sldMk cId="0" sldId="259"/>
            <ac:spMk id="601" creationId="{00000000-0000-0000-0000-000000000000}"/>
          </ac:spMkLst>
        </pc:spChg>
        <pc:spChg chg="mod">
          <ac:chgData name="Eric Beliveau (CUSM)" userId="S::eric.beliveau@muhc.mcgill.ca::e3e20d99-7ea2-4f5c-9df5-6effa71e831c" providerId="AD" clId="Web-{2F8DAC69-B31F-4F16-8E47-1D128F51C00F}" dt="2023-06-19T23:16:21.863" v="54" actId="20577"/>
          <ac:spMkLst>
            <pc:docMk/>
            <pc:sldMk cId="0" sldId="259"/>
            <ac:spMk id="602" creationId="{00000000-0000-0000-0000-000000000000}"/>
          </ac:spMkLst>
        </pc:spChg>
        <pc:spChg chg="mod">
          <ac:chgData name="Eric Beliveau (CUSM)" userId="S::eric.beliveau@muhc.mcgill.ca::e3e20d99-7ea2-4f5c-9df5-6effa71e831c" providerId="AD" clId="Web-{2F8DAC69-B31F-4F16-8E47-1D128F51C00F}" dt="2023-06-19T23:16:21.957" v="56" actId="20577"/>
          <ac:spMkLst>
            <pc:docMk/>
            <pc:sldMk cId="0" sldId="259"/>
            <ac:spMk id="603" creationId="{00000000-0000-0000-0000-000000000000}"/>
          </ac:spMkLst>
        </pc:spChg>
        <pc:spChg chg="mod">
          <ac:chgData name="Eric Beliveau (CUSM)" userId="S::eric.beliveau@muhc.mcgill.ca::e3e20d99-7ea2-4f5c-9df5-6effa71e831c" providerId="AD" clId="Web-{2F8DAC69-B31F-4F16-8E47-1D128F51C00F}" dt="2023-06-19T23:16:22.050" v="57" actId="20577"/>
          <ac:spMkLst>
            <pc:docMk/>
            <pc:sldMk cId="0" sldId="259"/>
            <ac:spMk id="604" creationId="{00000000-0000-0000-0000-000000000000}"/>
          </ac:spMkLst>
        </pc:spChg>
        <pc:spChg chg="mod">
          <ac:chgData name="Eric Beliveau (CUSM)" userId="S::eric.beliveau@muhc.mcgill.ca::e3e20d99-7ea2-4f5c-9df5-6effa71e831c" providerId="AD" clId="Web-{2F8DAC69-B31F-4F16-8E47-1D128F51C00F}" dt="2023-06-19T23:16:22.144" v="59" actId="20577"/>
          <ac:spMkLst>
            <pc:docMk/>
            <pc:sldMk cId="0" sldId="259"/>
            <ac:spMk id="605" creationId="{00000000-0000-0000-0000-000000000000}"/>
          </ac:spMkLst>
        </pc:spChg>
        <pc:spChg chg="mod">
          <ac:chgData name="Eric Beliveau (CUSM)" userId="S::eric.beliveau@muhc.mcgill.ca::e3e20d99-7ea2-4f5c-9df5-6effa71e831c" providerId="AD" clId="Web-{2F8DAC69-B31F-4F16-8E47-1D128F51C00F}" dt="2023-06-19T23:16:22.222" v="60" actId="20577"/>
          <ac:spMkLst>
            <pc:docMk/>
            <pc:sldMk cId="0" sldId="259"/>
            <ac:spMk id="606" creationId="{00000000-0000-0000-0000-000000000000}"/>
          </ac:spMkLst>
        </pc:spChg>
        <pc:spChg chg="del mod">
          <ac:chgData name="Eric Beliveau (CUSM)" userId="S::eric.beliveau@muhc.mcgill.ca::e3e20d99-7ea2-4f5c-9df5-6effa71e831c" providerId="AD" clId="Web-{2F8DAC69-B31F-4F16-8E47-1D128F51C00F}" dt="2023-06-19T23:16:30.941" v="72"/>
          <ac:spMkLst>
            <pc:docMk/>
            <pc:sldMk cId="0" sldId="259"/>
            <ac:spMk id="607" creationId="{00000000-0000-0000-0000-000000000000}"/>
          </ac:spMkLst>
        </pc:spChg>
        <pc:spChg chg="del mod">
          <ac:chgData name="Eric Beliveau (CUSM)" userId="S::eric.beliveau@muhc.mcgill.ca::e3e20d99-7ea2-4f5c-9df5-6effa71e831c" providerId="AD" clId="Web-{2F8DAC69-B31F-4F16-8E47-1D128F51C00F}" dt="2023-06-19T23:16:30.926" v="71"/>
          <ac:spMkLst>
            <pc:docMk/>
            <pc:sldMk cId="0" sldId="259"/>
            <ac:spMk id="608" creationId="{00000000-0000-0000-0000-000000000000}"/>
          </ac:spMkLst>
        </pc:spChg>
        <pc:spChg chg="del mod">
          <ac:chgData name="Eric Beliveau (CUSM)" userId="S::eric.beliveau@muhc.mcgill.ca::e3e20d99-7ea2-4f5c-9df5-6effa71e831c" providerId="AD" clId="Web-{2F8DAC69-B31F-4F16-8E47-1D128F51C00F}" dt="2023-06-19T23:16:30.926" v="70"/>
          <ac:spMkLst>
            <pc:docMk/>
            <pc:sldMk cId="0" sldId="259"/>
            <ac:spMk id="609" creationId="{00000000-0000-0000-0000-000000000000}"/>
          </ac:spMkLst>
        </pc:spChg>
        <pc:spChg chg="del mod">
          <ac:chgData name="Eric Beliveau (CUSM)" userId="S::eric.beliveau@muhc.mcgill.ca::e3e20d99-7ea2-4f5c-9df5-6effa71e831c" providerId="AD" clId="Web-{2F8DAC69-B31F-4F16-8E47-1D128F51C00F}" dt="2023-06-19T23:16:30.926" v="69"/>
          <ac:spMkLst>
            <pc:docMk/>
            <pc:sldMk cId="0" sldId="259"/>
            <ac:spMk id="610" creationId="{00000000-0000-0000-0000-000000000000}"/>
          </ac:spMkLst>
        </pc:spChg>
        <pc:spChg chg="del mod">
          <ac:chgData name="Eric Beliveau (CUSM)" userId="S::eric.beliveau@muhc.mcgill.ca::e3e20d99-7ea2-4f5c-9df5-6effa71e831c" providerId="AD" clId="Web-{2F8DAC69-B31F-4F16-8E47-1D128F51C00F}" dt="2023-06-19T23:16:30.926" v="68"/>
          <ac:spMkLst>
            <pc:docMk/>
            <pc:sldMk cId="0" sldId="259"/>
            <ac:spMk id="611" creationId="{00000000-0000-0000-0000-000000000000}"/>
          </ac:spMkLst>
        </pc:spChg>
        <pc:spChg chg="del mod">
          <ac:chgData name="Eric Beliveau (CUSM)" userId="S::eric.beliveau@muhc.mcgill.ca::e3e20d99-7ea2-4f5c-9df5-6effa71e831c" providerId="AD" clId="Web-{2F8DAC69-B31F-4F16-8E47-1D128F51C00F}" dt="2023-06-19T23:16:30.926" v="67"/>
          <ac:spMkLst>
            <pc:docMk/>
            <pc:sldMk cId="0" sldId="259"/>
            <ac:spMk id="612" creationId="{00000000-0000-0000-0000-000000000000}"/>
          </ac:spMkLst>
        </pc:spChg>
        <pc:grpChg chg="del">
          <ac:chgData name="Eric Beliveau (CUSM)" userId="S::eric.beliveau@muhc.mcgill.ca::e3e20d99-7ea2-4f5c-9df5-6effa71e831c" providerId="AD" clId="Web-{2F8DAC69-B31F-4F16-8E47-1D128F51C00F}" dt="2023-06-19T23:16:30.941" v="73"/>
          <ac:grpSpMkLst>
            <pc:docMk/>
            <pc:sldMk cId="0" sldId="259"/>
            <ac:grpSpMk id="593" creationId="{00000000-0000-0000-0000-000000000000}"/>
          </ac:grpSpMkLst>
        </pc:grpChg>
        <pc:graphicFrameChg chg="add mod modGraphic">
          <ac:chgData name="Eric Beliveau (CUSM)" userId="S::eric.beliveau@muhc.mcgill.ca::e3e20d99-7ea2-4f5c-9df5-6effa71e831c" providerId="AD" clId="Web-{2F8DAC69-B31F-4F16-8E47-1D128F51C00F}" dt="2023-06-19T23:18:05.365" v="98" actId="20577"/>
          <ac:graphicFrameMkLst>
            <pc:docMk/>
            <pc:sldMk cId="0" sldId="259"/>
            <ac:graphicFrameMk id="2" creationId="{EA5C6059-F112-C9C1-B454-DB10EE0E47AF}"/>
          </ac:graphicFrameMkLst>
        </pc:graphicFrameChg>
      </pc:sldChg>
      <pc:sldChg chg="addSp delSp modSp delAnim">
        <pc:chgData name="Eric Beliveau (CUSM)" userId="S::eric.beliveau@muhc.mcgill.ca::e3e20d99-7ea2-4f5c-9df5-6effa71e831c" providerId="AD" clId="Web-{2F8DAC69-B31F-4F16-8E47-1D128F51C00F}" dt="2023-06-19T23:16:05.659" v="41" actId="1076"/>
        <pc:sldMkLst>
          <pc:docMk/>
          <pc:sldMk cId="0" sldId="260"/>
        </pc:sldMkLst>
        <pc:spChg chg="add del mod">
          <ac:chgData name="Eric Beliveau (CUSM)" userId="S::eric.beliveau@muhc.mcgill.ca::e3e20d99-7ea2-4f5c-9df5-6effa71e831c" providerId="AD" clId="Web-{2F8DAC69-B31F-4F16-8E47-1D128F51C00F}" dt="2023-06-19T23:15:26.252" v="13"/>
          <ac:spMkLst>
            <pc:docMk/>
            <pc:sldMk cId="0" sldId="260"/>
            <ac:spMk id="2" creationId="{34771C98-A7D4-9AC9-5664-3E6884EAE752}"/>
          </ac:spMkLst>
        </pc:spChg>
        <pc:spChg chg="add mod">
          <ac:chgData name="Eric Beliveau (CUSM)" userId="S::eric.beliveau@muhc.mcgill.ca::e3e20d99-7ea2-4f5c-9df5-6effa71e831c" providerId="AD" clId="Web-{2F8DAC69-B31F-4F16-8E47-1D128F51C00F}" dt="2023-06-19T23:16:05.659" v="41" actId="1076"/>
          <ac:spMkLst>
            <pc:docMk/>
            <pc:sldMk cId="0" sldId="260"/>
            <ac:spMk id="3" creationId="{D48EA0D3-07A6-C1F7-0825-7B338D24CA18}"/>
          </ac:spMkLst>
        </pc:spChg>
        <pc:spChg chg="add mod">
          <ac:chgData name="Eric Beliveau (CUSM)" userId="S::eric.beliveau@muhc.mcgill.ca::e3e20d99-7ea2-4f5c-9df5-6effa71e831c" providerId="AD" clId="Web-{2F8DAC69-B31F-4F16-8E47-1D128F51C00F}" dt="2023-06-19T23:15:48.628" v="31" actId="1076"/>
          <ac:spMkLst>
            <pc:docMk/>
            <pc:sldMk cId="0" sldId="260"/>
            <ac:spMk id="4" creationId="{FC549F17-F5A1-4628-7B7F-DCD91FA96806}"/>
          </ac:spMkLst>
        </pc:spChg>
        <pc:spChg chg="add mod">
          <ac:chgData name="Eric Beliveau (CUSM)" userId="S::eric.beliveau@muhc.mcgill.ca::e3e20d99-7ea2-4f5c-9df5-6effa71e831c" providerId="AD" clId="Web-{2F8DAC69-B31F-4F16-8E47-1D128F51C00F}" dt="2023-06-19T23:15:48.659" v="32" actId="1076"/>
          <ac:spMkLst>
            <pc:docMk/>
            <pc:sldMk cId="0" sldId="260"/>
            <ac:spMk id="5" creationId="{A838CFC9-8BFC-3FD7-95C8-46E0FB960FE7}"/>
          </ac:spMkLst>
        </pc:spChg>
        <pc:spChg chg="add mod">
          <ac:chgData name="Eric Beliveau (CUSM)" userId="S::eric.beliveau@muhc.mcgill.ca::e3e20d99-7ea2-4f5c-9df5-6effa71e831c" providerId="AD" clId="Web-{2F8DAC69-B31F-4F16-8E47-1D128F51C00F}" dt="2023-06-19T23:15:48.690" v="33" actId="1076"/>
          <ac:spMkLst>
            <pc:docMk/>
            <pc:sldMk cId="0" sldId="260"/>
            <ac:spMk id="7" creationId="{AE2E016B-676E-26EB-CD99-D93B5CC49E64}"/>
          </ac:spMkLst>
        </pc:spChg>
        <pc:spChg chg="add mod">
          <ac:chgData name="Eric Beliveau (CUSM)" userId="S::eric.beliveau@muhc.mcgill.ca::e3e20d99-7ea2-4f5c-9df5-6effa71e831c" providerId="AD" clId="Web-{2F8DAC69-B31F-4F16-8E47-1D128F51C00F}" dt="2023-06-19T23:15:48.706" v="34" actId="1076"/>
          <ac:spMkLst>
            <pc:docMk/>
            <pc:sldMk cId="0" sldId="260"/>
            <ac:spMk id="8" creationId="{4F07B3B9-B576-AA86-060D-28622F1FCA06}"/>
          </ac:spMkLst>
        </pc:spChg>
        <pc:spChg chg="add mod">
          <ac:chgData name="Eric Beliveau (CUSM)" userId="S::eric.beliveau@muhc.mcgill.ca::e3e20d99-7ea2-4f5c-9df5-6effa71e831c" providerId="AD" clId="Web-{2F8DAC69-B31F-4F16-8E47-1D128F51C00F}" dt="2023-06-19T23:15:48.721" v="35" actId="1076"/>
          <ac:spMkLst>
            <pc:docMk/>
            <pc:sldMk cId="0" sldId="260"/>
            <ac:spMk id="9" creationId="{19423981-B2A8-72E1-F042-583A229F6FED}"/>
          </ac:spMkLst>
        </pc:spChg>
        <pc:spChg chg="add mod">
          <ac:chgData name="Eric Beliveau (CUSM)" userId="S::eric.beliveau@muhc.mcgill.ca::e3e20d99-7ea2-4f5c-9df5-6effa71e831c" providerId="AD" clId="Web-{2F8DAC69-B31F-4F16-8E47-1D128F51C00F}" dt="2023-06-19T23:15:48.737" v="36" actId="1076"/>
          <ac:spMkLst>
            <pc:docMk/>
            <pc:sldMk cId="0" sldId="260"/>
            <ac:spMk id="10" creationId="{D733A154-1A45-F6B0-B5CF-E1949AEE1C45}"/>
          </ac:spMkLst>
        </pc:spChg>
        <pc:spChg chg="add mod">
          <ac:chgData name="Eric Beliveau (CUSM)" userId="S::eric.beliveau@muhc.mcgill.ca::e3e20d99-7ea2-4f5c-9df5-6effa71e831c" providerId="AD" clId="Web-{2F8DAC69-B31F-4F16-8E47-1D128F51C00F}" dt="2023-06-19T23:15:48.753" v="37" actId="1076"/>
          <ac:spMkLst>
            <pc:docMk/>
            <pc:sldMk cId="0" sldId="260"/>
            <ac:spMk id="11" creationId="{6961D8C3-FC99-9E28-7592-18E6E2AFA8DC}"/>
          </ac:spMkLst>
        </pc:spChg>
        <pc:spChg chg="add mod">
          <ac:chgData name="Eric Beliveau (CUSM)" userId="S::eric.beliveau@muhc.mcgill.ca::e3e20d99-7ea2-4f5c-9df5-6effa71e831c" providerId="AD" clId="Web-{2F8DAC69-B31F-4F16-8E47-1D128F51C00F}" dt="2023-06-19T23:15:48.768" v="38" actId="1076"/>
          <ac:spMkLst>
            <pc:docMk/>
            <pc:sldMk cId="0" sldId="260"/>
            <ac:spMk id="12" creationId="{AA10A3FA-5E9E-3047-0C2A-A8E994D7B7BA}"/>
          </ac:spMkLst>
        </pc:spChg>
        <pc:spChg chg="add mod">
          <ac:chgData name="Eric Beliveau (CUSM)" userId="S::eric.beliveau@muhc.mcgill.ca::e3e20d99-7ea2-4f5c-9df5-6effa71e831c" providerId="AD" clId="Web-{2F8DAC69-B31F-4F16-8E47-1D128F51C00F}" dt="2023-06-19T23:15:48.784" v="39" actId="1076"/>
          <ac:spMkLst>
            <pc:docMk/>
            <pc:sldMk cId="0" sldId="260"/>
            <ac:spMk id="13" creationId="{8AE88EDE-AA92-82FE-6FF3-DC060C323814}"/>
          </ac:spMkLst>
        </pc:spChg>
        <pc:spChg chg="del">
          <ac:chgData name="Eric Beliveau (CUSM)" userId="S::eric.beliveau@muhc.mcgill.ca::e3e20d99-7ea2-4f5c-9df5-6effa71e831c" providerId="AD" clId="Web-{2F8DAC69-B31F-4F16-8E47-1D128F51C00F}" dt="2023-06-19T23:15:23.112" v="9"/>
          <ac:spMkLst>
            <pc:docMk/>
            <pc:sldMk cId="0" sldId="260"/>
            <ac:spMk id="613" creationId="{00000000-0000-0000-0000-000000000000}"/>
          </ac:spMkLst>
        </pc:spChg>
        <pc:spChg chg="del">
          <ac:chgData name="Eric Beliveau (CUSM)" userId="S::eric.beliveau@muhc.mcgill.ca::e3e20d99-7ea2-4f5c-9df5-6effa71e831c" providerId="AD" clId="Web-{2F8DAC69-B31F-4F16-8E47-1D128F51C00F}" dt="2023-06-19T23:15:23.112" v="8"/>
          <ac:spMkLst>
            <pc:docMk/>
            <pc:sldMk cId="0" sldId="260"/>
            <ac:spMk id="614" creationId="{00000000-0000-0000-0000-000000000000}"/>
          </ac:spMkLst>
        </pc:spChg>
        <pc:spChg chg="del">
          <ac:chgData name="Eric Beliveau (CUSM)" userId="S::eric.beliveau@muhc.mcgill.ca::e3e20d99-7ea2-4f5c-9df5-6effa71e831c" providerId="AD" clId="Web-{2F8DAC69-B31F-4F16-8E47-1D128F51C00F}" dt="2023-06-19T23:15:23.112" v="7"/>
          <ac:spMkLst>
            <pc:docMk/>
            <pc:sldMk cId="0" sldId="260"/>
            <ac:spMk id="615" creationId="{00000000-0000-0000-0000-000000000000}"/>
          </ac:spMkLst>
        </pc:spChg>
        <pc:spChg chg="del">
          <ac:chgData name="Eric Beliveau (CUSM)" userId="S::eric.beliveau@muhc.mcgill.ca::e3e20d99-7ea2-4f5c-9df5-6effa71e831c" providerId="AD" clId="Web-{2F8DAC69-B31F-4F16-8E47-1D128F51C00F}" dt="2023-06-19T23:15:23.112" v="6"/>
          <ac:spMkLst>
            <pc:docMk/>
            <pc:sldMk cId="0" sldId="260"/>
            <ac:spMk id="616" creationId="{00000000-0000-0000-0000-000000000000}"/>
          </ac:spMkLst>
        </pc:spChg>
        <pc:spChg chg="del">
          <ac:chgData name="Eric Beliveau (CUSM)" userId="S::eric.beliveau@muhc.mcgill.ca::e3e20d99-7ea2-4f5c-9df5-6effa71e831c" providerId="AD" clId="Web-{2F8DAC69-B31F-4F16-8E47-1D128F51C00F}" dt="2023-06-19T23:15:23.112" v="5"/>
          <ac:spMkLst>
            <pc:docMk/>
            <pc:sldMk cId="0" sldId="260"/>
            <ac:spMk id="617" creationId="{00000000-0000-0000-0000-000000000000}"/>
          </ac:spMkLst>
        </pc:spChg>
        <pc:spChg chg="del">
          <ac:chgData name="Eric Beliveau (CUSM)" userId="S::eric.beliveau@muhc.mcgill.ca::e3e20d99-7ea2-4f5c-9df5-6effa71e831c" providerId="AD" clId="Web-{2F8DAC69-B31F-4F16-8E47-1D128F51C00F}" dt="2023-06-19T23:15:23.112" v="4"/>
          <ac:spMkLst>
            <pc:docMk/>
            <pc:sldMk cId="0" sldId="260"/>
            <ac:spMk id="618" creationId="{00000000-0000-0000-0000-000000000000}"/>
          </ac:spMkLst>
        </pc:spChg>
        <pc:spChg chg="del">
          <ac:chgData name="Eric Beliveau (CUSM)" userId="S::eric.beliveau@muhc.mcgill.ca::e3e20d99-7ea2-4f5c-9df5-6effa71e831c" providerId="AD" clId="Web-{2F8DAC69-B31F-4F16-8E47-1D128F51C00F}" dt="2023-06-19T23:15:23.112" v="3"/>
          <ac:spMkLst>
            <pc:docMk/>
            <pc:sldMk cId="0" sldId="260"/>
            <ac:spMk id="619" creationId="{00000000-0000-0000-0000-000000000000}"/>
          </ac:spMkLst>
        </pc:spChg>
        <pc:spChg chg="del">
          <ac:chgData name="Eric Beliveau (CUSM)" userId="S::eric.beliveau@muhc.mcgill.ca::e3e20d99-7ea2-4f5c-9df5-6effa71e831c" providerId="AD" clId="Web-{2F8DAC69-B31F-4F16-8E47-1D128F51C00F}" dt="2023-06-19T23:15:23.112" v="2"/>
          <ac:spMkLst>
            <pc:docMk/>
            <pc:sldMk cId="0" sldId="260"/>
            <ac:spMk id="620" creationId="{00000000-0000-0000-0000-000000000000}"/>
          </ac:spMkLst>
        </pc:spChg>
        <pc:spChg chg="del">
          <ac:chgData name="Eric Beliveau (CUSM)" userId="S::eric.beliveau@muhc.mcgill.ca::e3e20d99-7ea2-4f5c-9df5-6effa71e831c" providerId="AD" clId="Web-{2F8DAC69-B31F-4F16-8E47-1D128F51C00F}" dt="2023-06-19T23:15:23.096" v="1"/>
          <ac:spMkLst>
            <pc:docMk/>
            <pc:sldMk cId="0" sldId="260"/>
            <ac:spMk id="621" creationId="{00000000-0000-0000-0000-000000000000}"/>
          </ac:spMkLst>
        </pc:spChg>
        <pc:spChg chg="del">
          <ac:chgData name="Eric Beliveau (CUSM)" userId="S::eric.beliveau@muhc.mcgill.ca::e3e20d99-7ea2-4f5c-9df5-6effa71e831c" providerId="AD" clId="Web-{2F8DAC69-B31F-4F16-8E47-1D128F51C00F}" dt="2023-06-19T23:15:23.096" v="0"/>
          <ac:spMkLst>
            <pc:docMk/>
            <pc:sldMk cId="0" sldId="260"/>
            <ac:spMk id="622" creationId="{00000000-0000-0000-0000-000000000000}"/>
          </ac:spMkLst>
        </pc:spChg>
        <pc:picChg chg="add del mod">
          <ac:chgData name="Eric Beliveau (CUSM)" userId="S::eric.beliveau@muhc.mcgill.ca::e3e20d99-7ea2-4f5c-9df5-6effa71e831c" providerId="AD" clId="Web-{2F8DAC69-B31F-4F16-8E47-1D128F51C00F}" dt="2023-06-19T23:15:53.018" v="40"/>
          <ac:picMkLst>
            <pc:docMk/>
            <pc:sldMk cId="0" sldId="260"/>
            <ac:picMk id="6" creationId="{44A40670-2856-2DBE-AFAE-A36C5F462DA7}"/>
          </ac:picMkLst>
        </pc:picChg>
      </pc:sldChg>
      <pc:sldChg chg="new del">
        <pc:chgData name="Eric Beliveau (CUSM)" userId="S::eric.beliveau@muhc.mcgill.ca::e3e20d99-7ea2-4f5c-9df5-6effa71e831c" providerId="AD" clId="Web-{2F8DAC69-B31F-4F16-8E47-1D128F51C00F}" dt="2023-06-19T23:36:37.967" v="157"/>
        <pc:sldMkLst>
          <pc:docMk/>
          <pc:sldMk cId="1294555358" sldId="262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6" name="PlaceHolder 1"/>
          <p:cNvSpPr>
            <a:spLocks noGrp="1"/>
          </p:cNvSpPr>
          <p:nvPr>
            <p:ph type="hdr"/>
          </p:nvPr>
        </p:nvSpPr>
        <p:spPr>
          <a:xfrm>
            <a:off x="0" y="0"/>
            <a:ext cx="2971800" cy="458640"/>
          </a:xfrm>
          <a:prstGeom prst="rect">
            <a:avLst/>
          </a:prstGeom>
          <a:noFill/>
          <a:ln w="12600">
            <a:noFill/>
          </a:ln>
        </p:spPr>
        <p:txBody>
          <a:bodyPr anchor="t">
            <a:noAutofit/>
          </a:bodyPr>
          <a:lstStyle/>
          <a:p>
            <a:pPr indent="0">
              <a:buNone/>
            </a:pPr>
            <a:endParaRPr lang="fr-CA" sz="24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57" name="PlaceHolder 2"/>
          <p:cNvSpPr>
            <a:spLocks noGrp="1"/>
          </p:cNvSpPr>
          <p:nvPr>
            <p:ph type="dt" idx="38"/>
          </p:nvPr>
        </p:nvSpPr>
        <p:spPr>
          <a:xfrm>
            <a:off x="3884760" y="0"/>
            <a:ext cx="2971800" cy="458640"/>
          </a:xfrm>
          <a:prstGeom prst="rect">
            <a:avLst/>
          </a:prstGeom>
          <a:noFill/>
          <a:ln w="12600">
            <a:noFill/>
          </a:ln>
        </p:spPr>
        <p:txBody>
          <a:bodyPr anchor="t">
            <a:noAutofit/>
          </a:bodyPr>
          <a:lstStyle>
            <a:lvl1pPr indent="0" algn="r">
              <a:lnSpc>
                <a:spcPct val="100000"/>
              </a:lnSpc>
              <a:buNone/>
              <a:defRPr lang="en-US" sz="1200" b="0" strike="noStrike" spc="-1">
                <a:solidFill>
                  <a:srgbClr val="000000"/>
                </a:solidFill>
                <a:latin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B38F8A19-D482-4A0B-A562-15EC0A40097F}" type="datetime">
              <a:rPr lang="en-US" sz="1200" b="0" strike="noStrike" spc="-1">
                <a:solidFill>
                  <a:srgbClr val="000000"/>
                </a:solidFill>
                <a:latin typeface="Calibri"/>
              </a:rPr>
              <a:t>4/17/2025</a:t>
            </a:fld>
            <a:endParaRPr lang="fr-CA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58" name="PlaceHolder 3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5920"/>
          </a:xfrm>
          <a:prstGeom prst="rect">
            <a:avLst/>
          </a:prstGeom>
          <a:noFill/>
          <a:ln w="1260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r>
              <a:rPr lang="fr-CA" sz="4400" b="0" strike="noStrike" spc="-1">
                <a:solidFill>
                  <a:srgbClr val="000000"/>
                </a:solidFill>
                <a:latin typeface="Arial"/>
              </a:rPr>
              <a:t>Cliquez pour déplacer la diapo</a:t>
            </a:r>
          </a:p>
        </p:txBody>
      </p:sp>
      <p:sp>
        <p:nvSpPr>
          <p:cNvPr id="559" name="PlaceHolder 4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400" cy="3600360"/>
          </a:xfrm>
          <a:prstGeom prst="rect">
            <a:avLst/>
          </a:prstGeom>
          <a:noFill/>
          <a:ln w="12600">
            <a:noFill/>
          </a:ln>
        </p:spPr>
        <p:txBody>
          <a:bodyPr anchor="t">
            <a:noAutofit/>
          </a:bodyPr>
          <a:lstStyle/>
          <a:p>
            <a:pPr indent="0">
              <a:lnSpc>
                <a:spcPct val="100000"/>
              </a:lnSpc>
              <a:buNone/>
            </a:pPr>
            <a:r>
              <a:rPr lang="en-US" sz="1200" b="0" strike="noStrike" spc="-1">
                <a:solidFill>
                  <a:srgbClr val="000000"/>
                </a:solidFill>
                <a:latin typeface="Calibri"/>
              </a:rPr>
              <a:t>Edit Master text styles</a:t>
            </a:r>
            <a:endParaRPr lang="fr-CA" sz="1200" b="0" strike="noStrike" spc="-1">
              <a:solidFill>
                <a:srgbClr val="000000"/>
              </a:solidFill>
              <a:latin typeface="Arial"/>
            </a:endParaRPr>
          </a:p>
          <a:p>
            <a:pPr marL="457200" lvl="1" indent="0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Calibri"/>
              </a:rPr>
              <a:t>Second level</a:t>
            </a:r>
            <a:endParaRPr lang="fr-CA" sz="1200" b="0" strike="noStrike" spc="-1">
              <a:solidFill>
                <a:srgbClr val="000000"/>
              </a:solidFill>
              <a:latin typeface="Arial"/>
            </a:endParaRPr>
          </a:p>
          <a:p>
            <a:pPr marL="914400" lvl="2" indent="0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Calibri"/>
              </a:rPr>
              <a:t>Third level</a:t>
            </a:r>
            <a:endParaRPr lang="fr-CA" sz="1200" b="0" strike="noStrike" spc="-1">
              <a:solidFill>
                <a:srgbClr val="000000"/>
              </a:solidFill>
              <a:latin typeface="Arial"/>
            </a:endParaRPr>
          </a:p>
          <a:p>
            <a:pPr marL="1371600" lvl="3" indent="0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Calibri"/>
              </a:rPr>
              <a:t>Fourth level</a:t>
            </a:r>
            <a:endParaRPr lang="fr-CA" sz="1200" b="0" strike="noStrike" spc="-1">
              <a:solidFill>
                <a:srgbClr val="000000"/>
              </a:solidFill>
              <a:latin typeface="Arial"/>
            </a:endParaRPr>
          </a:p>
          <a:p>
            <a:pPr marL="1828800" lvl="4" indent="0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Calibri"/>
              </a:rPr>
              <a:t>Fifth level</a:t>
            </a:r>
            <a:endParaRPr lang="fr-CA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60" name="PlaceHolder 5"/>
          <p:cNvSpPr>
            <a:spLocks noGrp="1"/>
          </p:cNvSpPr>
          <p:nvPr>
            <p:ph type="ftr" idx="39"/>
          </p:nvPr>
        </p:nvSpPr>
        <p:spPr>
          <a:xfrm>
            <a:off x="0" y="8685360"/>
            <a:ext cx="2971800" cy="458640"/>
          </a:xfrm>
          <a:prstGeom prst="rect">
            <a:avLst/>
          </a:prstGeom>
          <a:noFill/>
          <a:ln w="12600">
            <a:noFill/>
          </a:ln>
        </p:spPr>
        <p:txBody>
          <a:bodyPr anchor="b">
            <a:noAutofit/>
          </a:bodyPr>
          <a:lstStyle/>
          <a:p>
            <a:pPr indent="0">
              <a:buNone/>
            </a:pPr>
            <a:endParaRPr lang="fr-CA" sz="24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61" name="PlaceHolder 6"/>
          <p:cNvSpPr>
            <a:spLocks noGrp="1"/>
          </p:cNvSpPr>
          <p:nvPr>
            <p:ph type="sldNum" idx="40"/>
          </p:nvPr>
        </p:nvSpPr>
        <p:spPr>
          <a:xfrm>
            <a:off x="3884760" y="8685360"/>
            <a:ext cx="2971800" cy="458640"/>
          </a:xfrm>
          <a:prstGeom prst="rect">
            <a:avLst/>
          </a:prstGeom>
          <a:noFill/>
          <a:ln w="12600">
            <a:noFill/>
          </a:ln>
        </p:spPr>
        <p:txBody>
          <a:bodyPr anchor="b">
            <a:noAutofit/>
          </a:bodyPr>
          <a:lstStyle>
            <a:lvl1pPr indent="0" algn="r">
              <a:lnSpc>
                <a:spcPct val="100000"/>
              </a:lnSpc>
              <a:buNone/>
              <a:defRPr lang="en-US" sz="1200" b="0" strike="noStrike" spc="-1">
                <a:solidFill>
                  <a:srgbClr val="000000"/>
                </a:solidFill>
                <a:latin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680388DC-7C5D-44E3-9CB3-9A330150FDF6}" type="slidenum">
              <a:rPr lang="en-US" sz="1200" b="0" strike="noStrike" spc="-1">
                <a:solidFill>
                  <a:srgbClr val="000000"/>
                </a:solidFill>
                <a:latin typeface="Calibri"/>
              </a:rPr>
              <a:t>‹#›</a:t>
            </a:fld>
            <a:endParaRPr lang="fr-CA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8CE31-387C-4AAD-B0C8-2F260B3A2DD0}" type="datetimeFigureOut">
              <a:rPr lang="en-CA" smtClean="0"/>
              <a:t>2025-04-17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3B5AF-25D7-43B7-94FE-CBAC9C55E3C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37984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8CE31-387C-4AAD-B0C8-2F260B3A2DD0}" type="datetimeFigureOut">
              <a:rPr lang="en-CA" smtClean="0"/>
              <a:t>2025-04-17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3B5AF-25D7-43B7-94FE-CBAC9C55E3C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51712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8CE31-387C-4AAD-B0C8-2F260B3A2DD0}" type="datetimeFigureOut">
              <a:rPr lang="en-CA" smtClean="0"/>
              <a:t>2025-04-17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3B5AF-25D7-43B7-94FE-CBAC9C55E3C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554642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sldNum" idx="25"/>
          </p:nvPr>
        </p:nvSpPr>
        <p:spPr/>
        <p:txBody>
          <a:bodyPr/>
          <a:lstStyle/>
          <a:p>
            <a:fld id="{39BD4148-7489-4862-98A5-CCC4A61F2D0A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789631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1260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fr-CA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9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1260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fr-CA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25"/>
          </p:nvPr>
        </p:nvSpPr>
        <p:spPr/>
        <p:txBody>
          <a:bodyPr/>
          <a:lstStyle/>
          <a:p>
            <a:fld id="{CD77B173-148B-45C4-A95F-D50901C57E66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957966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1260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fr-CA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1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1260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r-CA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25"/>
          </p:nvPr>
        </p:nvSpPr>
        <p:spPr/>
        <p:txBody>
          <a:bodyPr/>
          <a:lstStyle/>
          <a:p>
            <a:fld id="{2ACCA392-1A9A-43CC-A54A-797E3DAE7452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952388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1260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fr-CA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3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1260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r-CA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4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1260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r-CA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25"/>
          </p:nvPr>
        </p:nvSpPr>
        <p:spPr/>
        <p:txBody>
          <a:bodyPr/>
          <a:lstStyle/>
          <a:p>
            <a:fld id="{5F1BF364-6D26-46FC-BED7-FD51198C1BD0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984957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1260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fr-CA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25"/>
          </p:nvPr>
        </p:nvSpPr>
        <p:spPr/>
        <p:txBody>
          <a:bodyPr/>
          <a:lstStyle/>
          <a:p>
            <a:fld id="{0419680D-6039-4B11-8A8F-27404CE5A03E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260312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  <a:noFill/>
          <a:ln w="1260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fr-CA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25"/>
          </p:nvPr>
        </p:nvSpPr>
        <p:spPr/>
        <p:txBody>
          <a:bodyPr/>
          <a:lstStyle/>
          <a:p>
            <a:fld id="{65DBBAFD-C71D-4CCC-AFC6-C750053EB75A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005019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1260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fr-CA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1260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r-CA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9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1260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r-CA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0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1260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r-CA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25"/>
          </p:nvPr>
        </p:nvSpPr>
        <p:spPr/>
        <p:txBody>
          <a:bodyPr/>
          <a:lstStyle/>
          <a:p>
            <a:fld id="{8782A6AB-5FB6-4A2C-BFF2-2A26340D432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669203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1260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fr-CA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1260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r-CA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3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1260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r-CA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4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1260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r-CA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25"/>
          </p:nvPr>
        </p:nvSpPr>
        <p:spPr/>
        <p:txBody>
          <a:bodyPr/>
          <a:lstStyle/>
          <a:p>
            <a:fld id="{83717E58-D195-49AB-A598-8C6BF86043B5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4724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8CE31-387C-4AAD-B0C8-2F260B3A2DD0}" type="datetimeFigureOut">
              <a:rPr lang="en-CA" smtClean="0"/>
              <a:t>2025-04-17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3B5AF-25D7-43B7-94FE-CBAC9C55E3C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4224207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1260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fr-CA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1260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r-CA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7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1260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r-CA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8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1260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r-CA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25"/>
          </p:nvPr>
        </p:nvSpPr>
        <p:spPr/>
        <p:txBody>
          <a:bodyPr/>
          <a:lstStyle/>
          <a:p>
            <a:fld id="{407B57BF-F6E4-4420-98B0-13D26E02B7A5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1479777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1260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fr-CA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1260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r-CA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1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1260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r-CA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25"/>
          </p:nvPr>
        </p:nvSpPr>
        <p:spPr/>
        <p:txBody>
          <a:bodyPr/>
          <a:lstStyle/>
          <a:p>
            <a:fld id="{0C9FE1B8-0024-47CD-89A6-9AA9E87F0D1F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5024580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1260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fr-CA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3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1260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r-CA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4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1260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r-CA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5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1260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r-CA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6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1260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r-CA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sldNum" idx="25"/>
          </p:nvPr>
        </p:nvSpPr>
        <p:spPr/>
        <p:txBody>
          <a:bodyPr/>
          <a:lstStyle/>
          <a:p>
            <a:fld id="{061A3C3F-D082-4A0A-905B-158C79734339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3816472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1260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fr-CA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1260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r-CA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9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1260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r-CA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0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1260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r-CA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1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1260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r-CA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2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1260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r-CA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3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1260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r-CA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sldNum" idx="25"/>
          </p:nvPr>
        </p:nvSpPr>
        <p:spPr/>
        <p:txBody>
          <a:bodyPr/>
          <a:lstStyle/>
          <a:p>
            <a:fld id="{ACD607BC-801A-4F43-B0E3-C52A69C44801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21156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8CE31-387C-4AAD-B0C8-2F260B3A2DD0}" type="datetimeFigureOut">
              <a:rPr lang="en-CA" smtClean="0"/>
              <a:t>2025-04-17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3B5AF-25D7-43B7-94FE-CBAC9C55E3C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42315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8CE31-387C-4AAD-B0C8-2F260B3A2DD0}" type="datetimeFigureOut">
              <a:rPr lang="en-CA" smtClean="0"/>
              <a:t>2025-04-17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3B5AF-25D7-43B7-94FE-CBAC9C55E3C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96424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8CE31-387C-4AAD-B0C8-2F260B3A2DD0}" type="datetimeFigureOut">
              <a:rPr lang="en-CA" smtClean="0"/>
              <a:t>2025-04-17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3B5AF-25D7-43B7-94FE-CBAC9C55E3C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679744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8CE31-387C-4AAD-B0C8-2F260B3A2DD0}" type="datetimeFigureOut">
              <a:rPr lang="en-CA" smtClean="0"/>
              <a:t>2025-04-17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3B5AF-25D7-43B7-94FE-CBAC9C55E3C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47144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8CE31-387C-4AAD-B0C8-2F260B3A2DD0}" type="datetimeFigureOut">
              <a:rPr lang="en-CA" smtClean="0"/>
              <a:t>2025-04-17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3B5AF-25D7-43B7-94FE-CBAC9C55E3C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70492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8CE31-387C-4AAD-B0C8-2F260B3A2DD0}" type="datetimeFigureOut">
              <a:rPr lang="en-CA" smtClean="0"/>
              <a:t>2025-04-17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3B5AF-25D7-43B7-94FE-CBAC9C55E3C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40795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8CE31-387C-4AAD-B0C8-2F260B3A2DD0}" type="datetimeFigureOut">
              <a:rPr lang="en-CA" smtClean="0"/>
              <a:t>2025-04-17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3B5AF-25D7-43B7-94FE-CBAC9C55E3C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41200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D8CE31-387C-4AAD-B0C8-2F260B3A2DD0}" type="datetimeFigureOut">
              <a:rPr lang="en-CA" smtClean="0"/>
              <a:t>2025-04-17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93B5AF-25D7-43B7-94FE-CBAC9C55E3C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53380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67" r:id="rId2"/>
    <p:sldLayoutId id="2147483768" r:id="rId3"/>
    <p:sldLayoutId id="2147483769" r:id="rId4"/>
    <p:sldLayoutId id="2147483770" r:id="rId5"/>
    <p:sldLayoutId id="2147483771" r:id="rId6"/>
    <p:sldLayoutId id="2147483772" r:id="rId7"/>
    <p:sldLayoutId id="2147483773" r:id="rId8"/>
    <p:sldLayoutId id="2147483774" r:id="rId9"/>
    <p:sldLayoutId id="2147483775" r:id="rId10"/>
    <p:sldLayoutId id="214748377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4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1260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r>
              <a:rPr lang="fr-CA" sz="4400" b="0" strike="noStrike" spc="-1" dirty="0">
                <a:solidFill>
                  <a:srgbClr val="000000"/>
                </a:solidFill>
                <a:latin typeface="Arial"/>
              </a:rPr>
              <a:t>Cliquez pour éditer le format du texte-titre</a:t>
            </a:r>
          </a:p>
        </p:txBody>
      </p:sp>
      <p:sp>
        <p:nvSpPr>
          <p:cNvPr id="34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1260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CA" sz="3200" b="0" strike="noStrike" spc="-1" dirty="0">
                <a:solidFill>
                  <a:srgbClr val="000000"/>
                </a:solidFill>
                <a:latin typeface="Arial"/>
              </a:rPr>
              <a:t>Cliquez pour éditer le format du plan de texte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CA" sz="2800" b="0" strike="noStrike" spc="-1" dirty="0">
                <a:solidFill>
                  <a:srgbClr val="000000"/>
                </a:solidFill>
                <a:latin typeface="Arial"/>
              </a:rPr>
              <a:t>Second niveau de plan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CA" sz="2400" b="0" strike="noStrike" spc="-1" dirty="0">
                <a:solidFill>
                  <a:srgbClr val="000000"/>
                </a:solidFill>
                <a:latin typeface="Arial"/>
              </a:rPr>
              <a:t>Troisième niveau de plan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CA" sz="2000" b="0" strike="noStrike" spc="-1" dirty="0">
                <a:solidFill>
                  <a:srgbClr val="000000"/>
                </a:solidFill>
                <a:latin typeface="Arial"/>
              </a:rPr>
              <a:t>Quatrième niveau de plan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CA" sz="2000" b="0" strike="noStrike" spc="-1" dirty="0">
                <a:solidFill>
                  <a:srgbClr val="000000"/>
                </a:solidFill>
                <a:latin typeface="Arial"/>
              </a:rPr>
              <a:t>Cinquième niveau de plan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CA" sz="2000" b="0" strike="noStrike" spc="-1" dirty="0">
                <a:solidFill>
                  <a:srgbClr val="000000"/>
                </a:solidFill>
                <a:latin typeface="Arial"/>
              </a:rPr>
              <a:t>Sixième niveau de plan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CA" sz="2000" b="0" strike="noStrike" spc="-1" dirty="0">
                <a:solidFill>
                  <a:srgbClr val="000000"/>
                </a:solidFill>
                <a:latin typeface="Arial"/>
              </a:rPr>
              <a:t>Septième niveau de plan</a:t>
            </a:r>
          </a:p>
        </p:txBody>
      </p:sp>
      <p:sp>
        <p:nvSpPr>
          <p:cNvPr id="347" name="PlaceHolder 3"/>
          <p:cNvSpPr>
            <a:spLocks noGrp="1"/>
          </p:cNvSpPr>
          <p:nvPr>
            <p:ph type="sldNum" idx="25"/>
          </p:nvPr>
        </p:nvSpPr>
        <p:spPr>
          <a:xfrm>
            <a:off x="11700000" y="6660000"/>
            <a:ext cx="500400" cy="198000"/>
          </a:xfrm>
          <a:prstGeom prst="rect">
            <a:avLst/>
          </a:prstGeom>
          <a:noFill/>
          <a:ln w="12600">
            <a:noFill/>
          </a:ln>
        </p:spPr>
        <p:txBody>
          <a:bodyPr lIns="0" tIns="0" rIns="0" bIns="0" anchor="t">
            <a:noAutofit/>
          </a:bodyPr>
          <a:lstStyle>
            <a:lvl1pPr indent="0" algn="r">
              <a:buNone/>
              <a:defRPr lang="fr-CA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fld id="{3EE43CAF-132C-4021-AA2D-35D155957635}" type="slidenum">
              <a:rPr lang="fr-CA" sz="1400" b="0" strike="noStrike" spc="-1">
                <a:solidFill>
                  <a:srgbClr val="000000"/>
                </a:solidFill>
                <a:latin typeface="Times New Roman"/>
              </a:rPr>
              <a:t>‹#›</a:t>
            </a:fld>
            <a:endParaRPr lang="fr-CA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-300" y="0"/>
            <a:ext cx="12192000" cy="82800"/>
          </a:xfrm>
          <a:prstGeom prst="rect">
            <a:avLst/>
          </a:prstGeom>
          <a:solidFill>
            <a:srgbClr val="1E4C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68900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8" r:id="rId1"/>
    <p:sldLayoutId id="2147483779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7" r:id="rId10"/>
    <p:sldLayoutId id="2147483788" r:id="rId11"/>
    <p:sldLayoutId id="214748378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1E4C9C"/>
          </a:solidFill>
          <a:latin typeface="+mj-lt"/>
          <a:ea typeface="Calibri" panose="020F0502020204030204" pitchFamily="34" charset="0"/>
          <a:cs typeface="Calibri" panose="020F050202020403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1E4C9C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1E4C9C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E4C9C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E4C9C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E4C9C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E4C9C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E4C9C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2" name="Picture 3"/>
          <p:cNvPicPr/>
          <p:nvPr/>
        </p:nvPicPr>
        <p:blipFill>
          <a:blip r:embed="rId2"/>
          <a:stretch/>
        </p:blipFill>
        <p:spPr>
          <a:xfrm>
            <a:off x="0" y="181157"/>
            <a:ext cx="5306400" cy="1129680"/>
          </a:xfrm>
          <a:prstGeom prst="rect">
            <a:avLst/>
          </a:prstGeom>
          <a:ln w="12600">
            <a:noFill/>
          </a:ln>
        </p:spPr>
      </p:pic>
      <p:sp>
        <p:nvSpPr>
          <p:cNvPr id="563" name="TextBox 5"/>
          <p:cNvSpPr txBox="1"/>
          <p:nvPr/>
        </p:nvSpPr>
        <p:spPr>
          <a:xfrm>
            <a:off x="1152360" y="4810680"/>
            <a:ext cx="9788040" cy="11080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 anchorCtr="1">
            <a:noAutofit/>
          </a:bodyPr>
          <a:lstStyle/>
          <a:p>
            <a:pPr algn="ctr"/>
            <a:r>
              <a:rPr lang="fr-CA" sz="3600" spc="-1" dirty="0" smtClean="0">
                <a:solidFill>
                  <a:srgbClr val="1E4C9C"/>
                </a:solidFill>
                <a:cs typeface="Whitman-RomanLF" panose="02000503060000020004" pitchFamily="2" charset="0"/>
              </a:rPr>
              <a:t>IDIGH-CRP Joint </a:t>
            </a:r>
            <a:r>
              <a:rPr lang="fr-CA" sz="3600" spc="-1" dirty="0" err="1" smtClean="0">
                <a:solidFill>
                  <a:srgbClr val="1E4C9C"/>
                </a:solidFill>
                <a:cs typeface="Whitman-RomanLF" panose="02000503060000020004" pitchFamily="2" charset="0"/>
              </a:rPr>
              <a:t>Research</a:t>
            </a:r>
            <a:r>
              <a:rPr lang="fr-CA" sz="3600" spc="-1" dirty="0" smtClean="0">
                <a:solidFill>
                  <a:srgbClr val="1E4C9C"/>
                </a:solidFill>
                <a:cs typeface="Whitman-RomanLF" panose="02000503060000020004" pitchFamily="2" charset="0"/>
              </a:rPr>
              <a:t> Day</a:t>
            </a:r>
            <a:endParaRPr lang="fr-FR" sz="3600" dirty="0">
              <a:solidFill>
                <a:srgbClr val="1E4C9C"/>
              </a:solidFill>
              <a:cs typeface="Whitman-RomanLF" panose="02000503060000020004" pitchFamily="2" charset="0"/>
            </a:endParaRPr>
          </a:p>
          <a:p>
            <a:pPr algn="ctr">
              <a:lnSpc>
                <a:spcPct val="100000"/>
              </a:lnSpc>
            </a:pPr>
            <a:r>
              <a:rPr lang="fr-CA" sz="3600" b="0" strike="noStrike" spc="-1" dirty="0" smtClean="0">
                <a:solidFill>
                  <a:srgbClr val="1E4C9C"/>
                </a:solidFill>
                <a:cs typeface="Whitman-RomanLF" panose="02000503060000020004" pitchFamily="2" charset="0"/>
              </a:rPr>
              <a:t>May 14, 2025</a:t>
            </a:r>
            <a:endParaRPr lang="fr-CA" sz="3600" b="0" strike="noStrike" spc="-1" dirty="0">
              <a:solidFill>
                <a:srgbClr val="1E4C9C"/>
              </a:solidFill>
              <a:cs typeface="Whitman-RomanLF" panose="02000503060000020004" pitchFamily="2" charset="0"/>
            </a:endParaRPr>
          </a:p>
          <a:p>
            <a:pPr algn="ctr">
              <a:lnSpc>
                <a:spcPct val="100000"/>
              </a:lnSpc>
            </a:pPr>
            <a:endParaRPr lang="fr-CA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3" name="Image 3" descr="Une image contenant texte&#10;&#10;Description générée automatiquement">
            <a:extLst>
              <a:ext uri="{FF2B5EF4-FFF2-40B4-BE49-F238E27FC236}">
                <a16:creationId xmlns:a16="http://schemas.microsoft.com/office/drawing/2014/main" id="{1258912F-0FA3-FAC9-9EC9-2EF61FC097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46319" y="298738"/>
            <a:ext cx="6829452" cy="1012099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12192000" cy="119743"/>
          </a:xfrm>
          <a:prstGeom prst="rect">
            <a:avLst/>
          </a:prstGeom>
          <a:solidFill>
            <a:srgbClr val="1E4C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Rectangle 8"/>
          <p:cNvSpPr/>
          <p:nvPr/>
        </p:nvSpPr>
        <p:spPr>
          <a:xfrm>
            <a:off x="0" y="6795405"/>
            <a:ext cx="12192000" cy="119743"/>
          </a:xfrm>
          <a:prstGeom prst="rect">
            <a:avLst/>
          </a:prstGeom>
          <a:solidFill>
            <a:srgbClr val="1E4C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TextBox 5"/>
          <p:cNvSpPr txBox="1"/>
          <p:nvPr/>
        </p:nvSpPr>
        <p:spPr>
          <a:xfrm>
            <a:off x="1201980" y="2064686"/>
            <a:ext cx="9788040" cy="11080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 anchorCtr="1">
            <a:noAutofit/>
          </a:bodyPr>
          <a:lstStyle/>
          <a:p>
            <a:pPr algn="ctr"/>
            <a:r>
              <a:rPr lang="fr-CA" sz="4400" b="1" spc="-1" dirty="0" smtClean="0">
                <a:solidFill>
                  <a:srgbClr val="1E4C9C"/>
                </a:solidFill>
                <a:cs typeface="Whitman-RomanLF" panose="02000503060000020004" pitchFamily="2" charset="0"/>
              </a:rPr>
              <a:t>A </a:t>
            </a:r>
            <a:r>
              <a:rPr lang="fr-CA" sz="4400" b="1" spc="-1" dirty="0" err="1" smtClean="0">
                <a:solidFill>
                  <a:srgbClr val="1E4C9C"/>
                </a:solidFill>
                <a:cs typeface="Whitman-RomanLF" panose="02000503060000020004" pitchFamily="2" charset="0"/>
              </a:rPr>
              <a:t>Perfect</a:t>
            </a:r>
            <a:r>
              <a:rPr lang="fr-CA" sz="4400" b="1" spc="-1" dirty="0" smtClean="0">
                <a:solidFill>
                  <a:srgbClr val="1E4C9C"/>
                </a:solidFill>
                <a:cs typeface="Whitman-RomanLF" panose="02000503060000020004" pitchFamily="2" charset="0"/>
              </a:rPr>
              <a:t> </a:t>
            </a:r>
            <a:r>
              <a:rPr lang="fr-CA" sz="4400" b="1" spc="-1" dirty="0" err="1" smtClean="0">
                <a:solidFill>
                  <a:srgbClr val="1E4C9C"/>
                </a:solidFill>
                <a:cs typeface="Whitman-RomanLF" panose="02000503060000020004" pitchFamily="2" charset="0"/>
              </a:rPr>
              <a:t>Title</a:t>
            </a:r>
            <a:r>
              <a:rPr lang="fr-CA" sz="4400" b="1" spc="-1" dirty="0" smtClean="0">
                <a:solidFill>
                  <a:srgbClr val="1E4C9C"/>
                </a:solidFill>
                <a:cs typeface="Whitman-RomanLF" panose="02000503060000020004" pitchFamily="2" charset="0"/>
              </a:rPr>
              <a:t> for </a:t>
            </a:r>
            <a:r>
              <a:rPr lang="fr-CA" sz="4400" b="1" spc="-1" dirty="0" err="1" smtClean="0">
                <a:solidFill>
                  <a:srgbClr val="1E4C9C"/>
                </a:solidFill>
                <a:cs typeface="Whitman-RomanLF" panose="02000503060000020004" pitchFamily="2" charset="0"/>
              </a:rPr>
              <a:t>my</a:t>
            </a:r>
            <a:r>
              <a:rPr lang="fr-CA" sz="4400" b="1" spc="-1" dirty="0" smtClean="0">
                <a:solidFill>
                  <a:srgbClr val="1E4C9C"/>
                </a:solidFill>
                <a:cs typeface="Whitman-RomanLF" panose="02000503060000020004" pitchFamily="2" charset="0"/>
              </a:rPr>
              <a:t> </a:t>
            </a:r>
            <a:r>
              <a:rPr lang="fr-CA" sz="4400" b="1" spc="-1" dirty="0" err="1" smtClean="0">
                <a:solidFill>
                  <a:srgbClr val="1E4C9C"/>
                </a:solidFill>
                <a:cs typeface="Whitman-RomanLF" panose="02000503060000020004" pitchFamily="2" charset="0"/>
              </a:rPr>
              <a:t>Research</a:t>
            </a:r>
            <a:r>
              <a:rPr lang="fr-CA" sz="4400" b="1" spc="-1" dirty="0" smtClean="0">
                <a:solidFill>
                  <a:srgbClr val="1E4C9C"/>
                </a:solidFill>
                <a:cs typeface="Whitman-RomanLF" panose="02000503060000020004" pitchFamily="2" charset="0"/>
              </a:rPr>
              <a:t> Project </a:t>
            </a:r>
            <a:r>
              <a:rPr lang="fr-CA" sz="4400" b="1" spc="-1" dirty="0" err="1" smtClean="0">
                <a:solidFill>
                  <a:srgbClr val="1E4C9C"/>
                </a:solidFill>
                <a:cs typeface="Whitman-RomanLF" panose="02000503060000020004" pitchFamily="2" charset="0"/>
              </a:rPr>
              <a:t>that</a:t>
            </a:r>
            <a:r>
              <a:rPr lang="fr-CA" sz="4400" b="1" spc="-1" dirty="0" smtClean="0">
                <a:solidFill>
                  <a:srgbClr val="1E4C9C"/>
                </a:solidFill>
                <a:cs typeface="Whitman-RomanLF" panose="02000503060000020004" pitchFamily="2" charset="0"/>
              </a:rPr>
              <a:t> </a:t>
            </a:r>
            <a:r>
              <a:rPr lang="fr-CA" sz="4400" b="1" spc="-1" dirty="0" err="1" smtClean="0">
                <a:solidFill>
                  <a:srgbClr val="1E4C9C"/>
                </a:solidFill>
                <a:cs typeface="Whitman-RomanLF" panose="02000503060000020004" pitchFamily="2" charset="0"/>
              </a:rPr>
              <a:t>is</a:t>
            </a:r>
            <a:r>
              <a:rPr lang="fr-CA" sz="4400" b="1" spc="-1" dirty="0" smtClean="0">
                <a:solidFill>
                  <a:srgbClr val="1E4C9C"/>
                </a:solidFill>
                <a:cs typeface="Whitman-RomanLF" panose="02000503060000020004" pitchFamily="2" charset="0"/>
              </a:rPr>
              <a:t> Simple </a:t>
            </a:r>
            <a:r>
              <a:rPr lang="fr-CA" sz="4400" b="1" spc="-1" dirty="0" err="1" smtClean="0">
                <a:solidFill>
                  <a:srgbClr val="1E4C9C"/>
                </a:solidFill>
                <a:cs typeface="Whitman-RomanLF" panose="02000503060000020004" pitchFamily="2" charset="0"/>
              </a:rPr>
              <a:t>Enough</a:t>
            </a:r>
            <a:r>
              <a:rPr lang="fr-CA" sz="4400" b="1" spc="-1" dirty="0" smtClean="0">
                <a:solidFill>
                  <a:srgbClr val="1E4C9C"/>
                </a:solidFill>
                <a:cs typeface="Whitman-RomanLF" panose="02000503060000020004" pitchFamily="2" charset="0"/>
              </a:rPr>
              <a:t> to </a:t>
            </a:r>
            <a:r>
              <a:rPr lang="fr-CA" sz="4400" b="1" spc="-1" dirty="0" err="1" smtClean="0">
                <a:solidFill>
                  <a:srgbClr val="1E4C9C"/>
                </a:solidFill>
                <a:cs typeface="Whitman-RomanLF" panose="02000503060000020004" pitchFamily="2" charset="0"/>
              </a:rPr>
              <a:t>be</a:t>
            </a:r>
            <a:r>
              <a:rPr lang="fr-CA" sz="4400" b="1" spc="-1" dirty="0" smtClean="0">
                <a:solidFill>
                  <a:srgbClr val="1E4C9C"/>
                </a:solidFill>
                <a:cs typeface="Whitman-RomanLF" panose="02000503060000020004" pitchFamily="2" charset="0"/>
              </a:rPr>
              <a:t> </a:t>
            </a:r>
            <a:r>
              <a:rPr lang="fr-CA" sz="4400" b="1" spc="-1" dirty="0" err="1" smtClean="0">
                <a:solidFill>
                  <a:srgbClr val="1E4C9C"/>
                </a:solidFill>
                <a:cs typeface="Whitman-RomanLF" panose="02000503060000020004" pitchFamily="2" charset="0"/>
              </a:rPr>
              <a:t>Understood</a:t>
            </a:r>
            <a:endParaRPr lang="fr-CA" sz="4400" b="1" strike="noStrike" spc="-1" dirty="0">
              <a:solidFill>
                <a:srgbClr val="1E4C9C"/>
              </a:solidFill>
              <a:cs typeface="Whitman-RomanLF" panose="02000503060000020004" pitchFamily="2" charset="0"/>
            </a:endParaRPr>
          </a:p>
          <a:p>
            <a:pPr algn="ctr">
              <a:lnSpc>
                <a:spcPct val="100000"/>
              </a:lnSpc>
            </a:pPr>
            <a:endParaRPr lang="fr-CA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TextBox 5"/>
          <p:cNvSpPr txBox="1"/>
          <p:nvPr/>
        </p:nvSpPr>
        <p:spPr>
          <a:xfrm>
            <a:off x="1152360" y="3743080"/>
            <a:ext cx="9788040" cy="11080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 anchorCtr="1">
            <a:noAutofit/>
          </a:bodyPr>
          <a:lstStyle/>
          <a:p>
            <a:pPr algn="ctr"/>
            <a:r>
              <a:rPr lang="fr-CA" sz="1400" spc="-1" dirty="0" err="1" smtClean="0">
                <a:solidFill>
                  <a:srgbClr val="1E4C9C"/>
                </a:solidFill>
                <a:cs typeface="Whitman-RomanLF" panose="02000503060000020004" pitchFamily="2" charset="0"/>
              </a:rPr>
              <a:t>Presented</a:t>
            </a:r>
            <a:r>
              <a:rPr lang="fr-CA" sz="1400" spc="-1" dirty="0" smtClean="0">
                <a:solidFill>
                  <a:srgbClr val="1E4C9C"/>
                </a:solidFill>
                <a:cs typeface="Whitman-RomanLF" panose="02000503060000020004" pitchFamily="2" charset="0"/>
              </a:rPr>
              <a:t> by</a:t>
            </a:r>
          </a:p>
          <a:p>
            <a:pPr algn="ctr"/>
            <a:r>
              <a:rPr lang="fr-CA" sz="3200" spc="-1" dirty="0" smtClean="0">
                <a:solidFill>
                  <a:srgbClr val="1E4C9C"/>
                </a:solidFill>
                <a:cs typeface="Whitman-RomanLF" panose="02000503060000020004" pitchFamily="2" charset="0"/>
              </a:rPr>
              <a:t>Jean Science</a:t>
            </a:r>
            <a:endParaRPr lang="fr-CA" sz="3200" b="0" strike="noStrike" spc="-1" dirty="0">
              <a:solidFill>
                <a:srgbClr val="1E4C9C"/>
              </a:solidFill>
              <a:cs typeface="Whitman-RomanLF" panose="02000503060000020004" pitchFamily="2" charset="0"/>
            </a:endParaRPr>
          </a:p>
          <a:p>
            <a:pPr algn="ctr">
              <a:lnSpc>
                <a:spcPct val="100000"/>
              </a:lnSpc>
            </a:pPr>
            <a:endParaRPr lang="fr-CA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d7e94681-d308-4d33-b31b-8d27a3bd17dd">
      <Terms xmlns="http://schemas.microsoft.com/office/infopath/2007/PartnerControls"/>
    </lcf76f155ced4ddcb4097134ff3c332f>
    <TaxCatchAll xmlns="10ea8a77-ad23-47ed-8066-e7138e4a77ff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E7C17FD2C9F1B45A0580EADD3975B1F" ma:contentTypeVersion="13" ma:contentTypeDescription="Crée un document." ma:contentTypeScope="" ma:versionID="cde1f4653f0c205a4d1c1cc9142143e9">
  <xsd:schema xmlns:xsd="http://www.w3.org/2001/XMLSchema" xmlns:xs="http://www.w3.org/2001/XMLSchema" xmlns:p="http://schemas.microsoft.com/office/2006/metadata/properties" xmlns:ns2="d7e94681-d308-4d33-b31b-8d27a3bd17dd" xmlns:ns3="10ea8a77-ad23-47ed-8066-e7138e4a77ff" targetNamespace="http://schemas.microsoft.com/office/2006/metadata/properties" ma:root="true" ma:fieldsID="5fa9a0141ff57eed6763c22293bbbfa8" ns2:_="" ns3:_="">
    <xsd:import namespace="d7e94681-d308-4d33-b31b-8d27a3bd17dd"/>
    <xsd:import namespace="10ea8a77-ad23-47ed-8066-e7138e4a77ff"/>
    <xsd:element name="properties">
      <xsd:complexType>
        <xsd:sequence>
          <xsd:element name="documentManagement">
            <xsd:complexType>
              <xsd:all>
                <xsd:element ref="ns2:lcf76f155ced4ddcb4097134ff3c332f" minOccurs="0"/>
                <xsd:element ref="ns3:TaxCatchAll" minOccurs="0"/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SearchProperties" minOccurs="0"/>
                <xsd:element ref="ns2:MediaLengthInSecond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7e94681-d308-4d33-b31b-8d27a3bd17dd" elementFormDefault="qualified">
    <xsd:import namespace="http://schemas.microsoft.com/office/2006/documentManagement/types"/>
    <xsd:import namespace="http://schemas.microsoft.com/office/infopath/2007/PartnerControls"/>
    <xsd:element name="lcf76f155ced4ddcb4097134ff3c332f" ma:index="9" nillable="true" ma:taxonomy="true" ma:internalName="lcf76f155ced4ddcb4097134ff3c332f" ma:taxonomyFieldName="MediaServiceImageTags" ma:displayName="Balises d’images" ma:readOnly="false" ma:fieldId="{5cf76f15-5ced-4ddc-b409-7134ff3c332f}" ma:taxonomyMulti="true" ma:sspId="9d6c6717-af04-4a22-99db-5ea96499aa6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ea8a77-ad23-47ed-8066-e7138e4a77ff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hidden="true" ma:list="{d8a569bf-8806-4892-92b5-8835a311ec22}" ma:internalName="TaxCatchAll" ma:showField="CatchAllData" ma:web="10ea8a77-ad23-47ed-8066-e7138e4a77f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73F69F2-45BF-4FB5-9084-3C7802583AD1}">
  <ds:schemaRefs>
    <ds:schemaRef ds:uri="http://schemas.microsoft.com/office/2006/metadata/properties"/>
    <ds:schemaRef ds:uri="http://schemas.microsoft.com/office/infopath/2007/PartnerControls"/>
    <ds:schemaRef ds:uri="7e8f54ee-3e6b-406a-bf83-7b4a0082f0cf"/>
    <ds:schemaRef ds:uri="463cf15c-d31b-4bbe-919d-87d79e2b4725"/>
    <ds:schemaRef ds:uri="d7e94681-d308-4d33-b31b-8d27a3bd17dd"/>
    <ds:schemaRef ds:uri="10ea8a77-ad23-47ed-8066-e7138e4a77ff"/>
  </ds:schemaRefs>
</ds:datastoreItem>
</file>

<file path=customXml/itemProps2.xml><?xml version="1.0" encoding="utf-8"?>
<ds:datastoreItem xmlns:ds="http://schemas.openxmlformats.org/officeDocument/2006/customXml" ds:itemID="{F081E98C-6F8B-4C99-AB9F-881432388A0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8C6F2BC-7DA8-4FAA-93B1-37120D76173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7e94681-d308-4d33-b31b-8d27a3bd17dd"/>
    <ds:schemaRef ds:uri="10ea8a77-ad23-47ed-8066-e7138e4a77f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364</TotalTime>
  <Words>26</Words>
  <Application>Microsoft Office PowerPoint</Application>
  <PresentationFormat>Widescreen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12" baseType="lpstr">
      <vt:lpstr>Arial</vt:lpstr>
      <vt:lpstr>Calibri</vt:lpstr>
      <vt:lpstr>Calibri Light</vt:lpstr>
      <vt:lpstr>DejaVu Sans</vt:lpstr>
      <vt:lpstr>Symbol</vt:lpstr>
      <vt:lpstr>Times New Roman</vt:lpstr>
      <vt:lpstr>Whitman-RomanLF</vt:lpstr>
      <vt:lpstr>Wingdings</vt:lpstr>
      <vt:lpstr>Custom Design</vt:lpstr>
      <vt:lpstr>1_Office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Manon Desrosiers</dc:creator>
  <dc:description/>
  <cp:lastModifiedBy>Eric Beliveau</cp:lastModifiedBy>
  <cp:revision>705</cp:revision>
  <dcterms:created xsi:type="dcterms:W3CDTF">2023-04-27T17:53:42Z</dcterms:created>
  <dcterms:modified xsi:type="dcterms:W3CDTF">2025-04-17T17:56:48Z</dcterms:modified>
  <dc:language>fr-CA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0x0101003E7C17FD2C9F1B45A0580EADD3975B1F</vt:lpwstr>
  </property>
  <property fmtid="{D5CDD505-2E9C-101B-9397-08002B2CF9AE}" pid="3" name="MSIP_Label_6a7d8d5d-78e2-4a62-9fcd-016eb5e4c57c_ActionId">
    <vt:lpwstr>84fb5f4a-80f5-4f42-8b06-27c71c2c4c74</vt:lpwstr>
  </property>
  <property fmtid="{D5CDD505-2E9C-101B-9397-08002B2CF9AE}" pid="4" name="MSIP_Label_6a7d8d5d-78e2-4a62-9fcd-016eb5e4c57c_ContentBits">
    <vt:lpwstr>0</vt:lpwstr>
  </property>
  <property fmtid="{D5CDD505-2E9C-101B-9397-08002B2CF9AE}" pid="5" name="MSIP_Label_6a7d8d5d-78e2-4a62-9fcd-016eb5e4c57c_Enabled">
    <vt:lpwstr>true</vt:lpwstr>
  </property>
  <property fmtid="{D5CDD505-2E9C-101B-9397-08002B2CF9AE}" pid="6" name="MSIP_Label_6a7d8d5d-78e2-4a62-9fcd-016eb5e4c57c_Method">
    <vt:lpwstr>Standard</vt:lpwstr>
  </property>
  <property fmtid="{D5CDD505-2E9C-101B-9397-08002B2CF9AE}" pid="7" name="MSIP_Label_6a7d8d5d-78e2-4a62-9fcd-016eb5e4c57c_Name">
    <vt:lpwstr>Général</vt:lpwstr>
  </property>
  <property fmtid="{D5CDD505-2E9C-101B-9397-08002B2CF9AE}" pid="8" name="MSIP_Label_6a7d8d5d-78e2-4a62-9fcd-016eb5e4c57c_SetDate">
    <vt:lpwstr>2023-05-19T13:51:23Z</vt:lpwstr>
  </property>
  <property fmtid="{D5CDD505-2E9C-101B-9397-08002B2CF9AE}" pid="9" name="MSIP_Label_6a7d8d5d-78e2-4a62-9fcd-016eb5e4c57c_SiteId">
    <vt:lpwstr>06e1fe28-5f8b-4075-bf6c-ae24be1a7992</vt:lpwstr>
  </property>
  <property fmtid="{D5CDD505-2E9C-101B-9397-08002B2CF9AE}" pid="10" name="MediaServiceImageTags">
    <vt:lpwstr/>
  </property>
</Properties>
</file>