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5" r:id="rId4"/>
    <p:sldMasterId id="2147483777" r:id="rId5"/>
  </p:sldMasterIdLst>
  <p:notesMasterIdLst>
    <p:notesMasterId r:id="rId8"/>
  </p:notesMasterIdLst>
  <p:sldIdLst>
    <p:sldId id="256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DAC69-B31F-4F16-8E47-1D128F51C00F}" v="164" dt="2023-06-19T23:36:37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Beliveau (CUSM)" userId="S::eric.beliveau@muhc.mcgill.ca::e3e20d99-7ea2-4f5c-9df5-6effa71e831c" providerId="AD" clId="Web-{2F8DAC69-B31F-4F16-8E47-1D128F51C00F}"/>
    <pc:docChg chg="addSld delSld modSld">
      <pc:chgData name="Eric Beliveau (CUSM)" userId="S::eric.beliveau@muhc.mcgill.ca::e3e20d99-7ea2-4f5c-9df5-6effa71e831c" providerId="AD" clId="Web-{2F8DAC69-B31F-4F16-8E47-1D128F51C00F}" dt="2023-06-19T23:36:37.967" v="157"/>
      <pc:docMkLst>
        <pc:docMk/>
      </pc:docMkLst>
      <pc:sldChg chg="addSp delSp modSp mod setBg">
        <pc:chgData name="Eric Beliveau (CUSM)" userId="S::eric.beliveau@muhc.mcgill.ca::e3e20d99-7ea2-4f5c-9df5-6effa71e831c" providerId="AD" clId="Web-{2F8DAC69-B31F-4F16-8E47-1D128F51C00F}" dt="2023-06-19T23:34:21.542" v="156"/>
        <pc:sldMkLst>
          <pc:docMk/>
          <pc:sldMk cId="0" sldId="256"/>
        </pc:sldMkLst>
        <pc:spChg chg="mod">
          <ac:chgData name="Eric Beliveau (CUSM)" userId="S::eric.beliveau@muhc.mcgill.ca::e3e20d99-7ea2-4f5c-9df5-6effa71e831c" providerId="AD" clId="Web-{2F8DAC69-B31F-4F16-8E47-1D128F51C00F}" dt="2023-06-19T23:33:42.385" v="155"/>
          <ac:spMkLst>
            <pc:docMk/>
            <pc:sldMk cId="0" sldId="256"/>
            <ac:spMk id="563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20:05.477" v="122"/>
          <ac:spMkLst>
            <pc:docMk/>
            <pc:sldMk cId="0" sldId="256"/>
            <ac:spMk id="564" creationId="{00000000-0000-0000-0000-000000000000}"/>
          </ac:spMkLst>
        </pc:spChg>
        <pc:spChg chg="add del">
          <ac:chgData name="Eric Beliveau (CUSM)" userId="S::eric.beliveau@muhc.mcgill.ca::e3e20d99-7ea2-4f5c-9df5-6effa71e831c" providerId="AD" clId="Web-{2F8DAC69-B31F-4F16-8E47-1D128F51C00F}" dt="2023-06-19T23:33:42.385" v="155"/>
          <ac:spMkLst>
            <pc:docMk/>
            <pc:sldMk cId="0" sldId="256"/>
            <ac:spMk id="568" creationId="{A2679492-7988-4050-9056-542444452411}"/>
          </ac:spMkLst>
        </pc:spChg>
        <pc:spChg chg="add del">
          <ac:chgData name="Eric Beliveau (CUSM)" userId="S::eric.beliveau@muhc.mcgill.ca::e3e20d99-7ea2-4f5c-9df5-6effa71e831c" providerId="AD" clId="Web-{2F8DAC69-B31F-4F16-8E47-1D128F51C00F}" dt="2023-06-19T23:33:42.385" v="155"/>
          <ac:spMkLst>
            <pc:docMk/>
            <pc:sldMk cId="0" sldId="256"/>
            <ac:spMk id="570" creationId="{B5ABDEAA-B248-4182-B67C-A925338E772D}"/>
          </ac:spMkLst>
        </pc:spChg>
        <pc:spChg chg="add del">
          <ac:chgData name="Eric Beliveau (CUSM)" userId="S::eric.beliveau@muhc.mcgill.ca::e3e20d99-7ea2-4f5c-9df5-6effa71e831c" providerId="AD" clId="Web-{2F8DAC69-B31F-4F16-8E47-1D128F51C00F}" dt="2023-06-19T23:33:42.385" v="155"/>
          <ac:spMkLst>
            <pc:docMk/>
            <pc:sldMk cId="0" sldId="256"/>
            <ac:spMk id="572" creationId="{B091B163-7D61-4891-ABCF-5C13D9C418D0}"/>
          </ac:spMkLst>
        </pc:spChg>
        <pc:picChg chg="add del mod">
          <ac:chgData name="Eric Beliveau (CUSM)" userId="S::eric.beliveau@muhc.mcgill.ca::e3e20d99-7ea2-4f5c-9df5-6effa71e831c" providerId="AD" clId="Web-{2F8DAC69-B31F-4F16-8E47-1D128F51C00F}" dt="2023-06-19T23:26:30.938" v="130"/>
          <ac:picMkLst>
            <pc:docMk/>
            <pc:sldMk cId="0" sldId="256"/>
            <ac:picMk id="2" creationId="{4F586223-C6CC-86B1-960C-AC79E5912841}"/>
          </ac:picMkLst>
        </pc:picChg>
        <pc:picChg chg="add mod">
          <ac:chgData name="Eric Beliveau (CUSM)" userId="S::eric.beliveau@muhc.mcgill.ca::e3e20d99-7ea2-4f5c-9df5-6effa71e831c" providerId="AD" clId="Web-{2F8DAC69-B31F-4F16-8E47-1D128F51C00F}" dt="2023-06-19T23:33:42.385" v="155"/>
          <ac:picMkLst>
            <pc:docMk/>
            <pc:sldMk cId="0" sldId="256"/>
            <ac:picMk id="3" creationId="{1258912F-0FA3-FAC9-9EC9-2EF61FC09769}"/>
          </ac:picMkLst>
        </pc:picChg>
        <pc:picChg chg="mod">
          <ac:chgData name="Eric Beliveau (CUSM)" userId="S::eric.beliveau@muhc.mcgill.ca::e3e20d99-7ea2-4f5c-9df5-6effa71e831c" providerId="AD" clId="Web-{2F8DAC69-B31F-4F16-8E47-1D128F51C00F}" dt="2023-06-19T23:33:42.385" v="155"/>
          <ac:picMkLst>
            <pc:docMk/>
            <pc:sldMk cId="0" sldId="256"/>
            <ac:picMk id="562" creationId="{00000000-0000-0000-0000-000000000000}"/>
          </ac:picMkLst>
        </pc:picChg>
        <pc:picChg chg="del">
          <ac:chgData name="Eric Beliveau (CUSM)" userId="S::eric.beliveau@muhc.mcgill.ca::e3e20d99-7ea2-4f5c-9df5-6effa71e831c" providerId="AD" clId="Web-{2F8DAC69-B31F-4F16-8E47-1D128F51C00F}" dt="2023-06-19T23:26:43.657" v="133"/>
          <ac:picMkLst>
            <pc:docMk/>
            <pc:sldMk cId="0" sldId="256"/>
            <ac:picMk id="565" creationId="{00000000-0000-0000-0000-000000000000}"/>
          </ac:picMkLst>
        </pc:picChg>
        <pc:cxnChg chg="add del">
          <ac:chgData name="Eric Beliveau (CUSM)" userId="S::eric.beliveau@muhc.mcgill.ca::e3e20d99-7ea2-4f5c-9df5-6effa71e831c" providerId="AD" clId="Web-{2F8DAC69-B31F-4F16-8E47-1D128F51C00F}" dt="2023-06-19T23:33:42.385" v="155"/>
          <ac:cxnSpMkLst>
            <pc:docMk/>
            <pc:sldMk cId="0" sldId="256"/>
            <ac:cxnSpMk id="574" creationId="{C49DA8F6-BCC1-4447-B54C-57856834B94B}"/>
          </ac:cxnSpMkLst>
        </pc:cxnChg>
      </pc:sldChg>
      <pc:sldChg chg="modSp">
        <pc:chgData name="Eric Beliveau (CUSM)" userId="S::eric.beliveau@muhc.mcgill.ca::e3e20d99-7ea2-4f5c-9df5-6effa71e831c" providerId="AD" clId="Web-{2F8DAC69-B31F-4F16-8E47-1D128F51C00F}" dt="2023-06-19T23:18:40.866" v="121" actId="20577"/>
        <pc:sldMkLst>
          <pc:docMk/>
          <pc:sldMk cId="0" sldId="258"/>
        </pc:sldMkLst>
        <pc:spChg chg="mod">
          <ac:chgData name="Eric Beliveau (CUSM)" userId="S::eric.beliveau@muhc.mcgill.ca::e3e20d99-7ea2-4f5c-9df5-6effa71e831c" providerId="AD" clId="Web-{2F8DAC69-B31F-4F16-8E47-1D128F51C00F}" dt="2023-06-19T23:18:40.647" v="110" actId="20577"/>
          <ac:spMkLst>
            <pc:docMk/>
            <pc:sldMk cId="0" sldId="258"/>
            <ac:spMk id="570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678" v="111" actId="20577"/>
          <ac:spMkLst>
            <pc:docMk/>
            <pc:sldMk cId="0" sldId="258"/>
            <ac:spMk id="571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710" v="112" actId="20577"/>
          <ac:spMkLst>
            <pc:docMk/>
            <pc:sldMk cId="0" sldId="258"/>
            <ac:spMk id="573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741" v="113" actId="20577"/>
          <ac:spMkLst>
            <pc:docMk/>
            <pc:sldMk cId="0" sldId="258"/>
            <ac:spMk id="580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756" v="114" actId="20577"/>
          <ac:spMkLst>
            <pc:docMk/>
            <pc:sldMk cId="0" sldId="258"/>
            <ac:spMk id="581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772" v="115" actId="20577"/>
          <ac:spMkLst>
            <pc:docMk/>
            <pc:sldMk cId="0" sldId="258"/>
            <ac:spMk id="582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788" v="116" actId="20577"/>
          <ac:spMkLst>
            <pc:docMk/>
            <pc:sldMk cId="0" sldId="258"/>
            <ac:spMk id="583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803" v="117" actId="20577"/>
          <ac:spMkLst>
            <pc:docMk/>
            <pc:sldMk cId="0" sldId="258"/>
            <ac:spMk id="584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819" v="118" actId="20577"/>
          <ac:spMkLst>
            <pc:docMk/>
            <pc:sldMk cId="0" sldId="258"/>
            <ac:spMk id="585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835" v="119" actId="20577"/>
          <ac:spMkLst>
            <pc:docMk/>
            <pc:sldMk cId="0" sldId="258"/>
            <ac:spMk id="587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850" v="120" actId="20577"/>
          <ac:spMkLst>
            <pc:docMk/>
            <pc:sldMk cId="0" sldId="258"/>
            <ac:spMk id="589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8:40.866" v="121" actId="20577"/>
          <ac:spMkLst>
            <pc:docMk/>
            <pc:sldMk cId="0" sldId="258"/>
            <ac:spMk id="590" creationId="{00000000-0000-0000-0000-000000000000}"/>
          </ac:spMkLst>
        </pc:spChg>
      </pc:sldChg>
      <pc:sldChg chg="addSp delSp modSp delAnim">
        <pc:chgData name="Eric Beliveau (CUSM)" userId="S::eric.beliveau@muhc.mcgill.ca::e3e20d99-7ea2-4f5c-9df5-6effa71e831c" providerId="AD" clId="Web-{2F8DAC69-B31F-4F16-8E47-1D128F51C00F}" dt="2023-06-19T23:18:24.490" v="109" actId="1076"/>
        <pc:sldMkLst>
          <pc:docMk/>
          <pc:sldMk cId="0" sldId="259"/>
        </pc:sldMkLst>
        <pc:spChg chg="add mod">
          <ac:chgData name="Eric Beliveau (CUSM)" userId="S::eric.beliveau@muhc.mcgill.ca::e3e20d99-7ea2-4f5c-9df5-6effa71e831c" providerId="AD" clId="Web-{2F8DAC69-B31F-4F16-8E47-1D128F51C00F}" dt="2023-06-19T23:18:05.646" v="108" actId="20577"/>
          <ac:spMkLst>
            <pc:docMk/>
            <pc:sldMk cId="0" sldId="259"/>
            <ac:spMk id="3" creationId="{4D051E15-512B-C4F0-1207-2C6908C99B9A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8:05.490" v="103" actId="20577"/>
          <ac:spMkLst>
            <pc:docMk/>
            <pc:sldMk cId="0" sldId="259"/>
            <ac:spMk id="4" creationId="{C9BBA4B2-1178-D279-2A4B-8878E96E7E1A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8:05.537" v="105" actId="20577"/>
          <ac:spMkLst>
            <pc:docMk/>
            <pc:sldMk cId="0" sldId="259"/>
            <ac:spMk id="5" creationId="{7CF579FD-4316-E50F-9A7A-F06056C04D5B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8:24.490" v="109" actId="1076"/>
          <ac:spMkLst>
            <pc:docMk/>
            <pc:sldMk cId="0" sldId="259"/>
            <ac:spMk id="6" creationId="{72FB0C5B-3E1F-5D4F-E21E-2031992F87B4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8:05.365" v="99" actId="20577"/>
          <ac:spMkLst>
            <pc:docMk/>
            <pc:sldMk cId="0" sldId="259"/>
            <ac:spMk id="7" creationId="{898E3F51-358A-6860-E730-DE527EDD8D2C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8:05.428" v="101" actId="20577"/>
          <ac:spMkLst>
            <pc:docMk/>
            <pc:sldMk cId="0" sldId="259"/>
            <ac:spMk id="8" creationId="{9C8DA221-FAAE-869A-60FE-6E0A544AA586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175" v="42" actId="20577"/>
          <ac:spMkLst>
            <pc:docMk/>
            <pc:sldMk cId="0" sldId="259"/>
            <ac:spMk id="594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253" v="44" actId="20577"/>
          <ac:spMkLst>
            <pc:docMk/>
            <pc:sldMk cId="0" sldId="259"/>
            <ac:spMk id="595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347" v="45" actId="20577"/>
          <ac:spMkLst>
            <pc:docMk/>
            <pc:sldMk cId="0" sldId="259"/>
            <ac:spMk id="596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425" v="47" actId="20577"/>
          <ac:spMkLst>
            <pc:docMk/>
            <pc:sldMk cId="0" sldId="259"/>
            <ac:spMk id="597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519" v="48" actId="20577"/>
          <ac:spMkLst>
            <pc:docMk/>
            <pc:sldMk cId="0" sldId="259"/>
            <ac:spMk id="598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597" v="50" actId="20577"/>
          <ac:spMkLst>
            <pc:docMk/>
            <pc:sldMk cId="0" sldId="259"/>
            <ac:spMk id="599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691" v="51" actId="20577"/>
          <ac:spMkLst>
            <pc:docMk/>
            <pc:sldMk cId="0" sldId="259"/>
            <ac:spMk id="600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769" v="53" actId="20577"/>
          <ac:spMkLst>
            <pc:docMk/>
            <pc:sldMk cId="0" sldId="259"/>
            <ac:spMk id="601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863" v="54" actId="20577"/>
          <ac:spMkLst>
            <pc:docMk/>
            <pc:sldMk cId="0" sldId="259"/>
            <ac:spMk id="602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1.957" v="56" actId="20577"/>
          <ac:spMkLst>
            <pc:docMk/>
            <pc:sldMk cId="0" sldId="259"/>
            <ac:spMk id="603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2.050" v="57" actId="20577"/>
          <ac:spMkLst>
            <pc:docMk/>
            <pc:sldMk cId="0" sldId="259"/>
            <ac:spMk id="604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2.144" v="59" actId="20577"/>
          <ac:spMkLst>
            <pc:docMk/>
            <pc:sldMk cId="0" sldId="259"/>
            <ac:spMk id="605" creationId="{00000000-0000-0000-0000-000000000000}"/>
          </ac:spMkLst>
        </pc:spChg>
        <pc:spChg chg="mod">
          <ac:chgData name="Eric Beliveau (CUSM)" userId="S::eric.beliveau@muhc.mcgill.ca::e3e20d99-7ea2-4f5c-9df5-6effa71e831c" providerId="AD" clId="Web-{2F8DAC69-B31F-4F16-8E47-1D128F51C00F}" dt="2023-06-19T23:16:22.222" v="60" actId="20577"/>
          <ac:spMkLst>
            <pc:docMk/>
            <pc:sldMk cId="0" sldId="259"/>
            <ac:spMk id="606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41" v="72"/>
          <ac:spMkLst>
            <pc:docMk/>
            <pc:sldMk cId="0" sldId="259"/>
            <ac:spMk id="607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26" v="71"/>
          <ac:spMkLst>
            <pc:docMk/>
            <pc:sldMk cId="0" sldId="259"/>
            <ac:spMk id="608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26" v="70"/>
          <ac:spMkLst>
            <pc:docMk/>
            <pc:sldMk cId="0" sldId="259"/>
            <ac:spMk id="609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26" v="69"/>
          <ac:spMkLst>
            <pc:docMk/>
            <pc:sldMk cId="0" sldId="259"/>
            <ac:spMk id="610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26" v="68"/>
          <ac:spMkLst>
            <pc:docMk/>
            <pc:sldMk cId="0" sldId="259"/>
            <ac:spMk id="611" creationId="{00000000-0000-0000-0000-000000000000}"/>
          </ac:spMkLst>
        </pc:spChg>
        <pc:spChg chg="del mod">
          <ac:chgData name="Eric Beliveau (CUSM)" userId="S::eric.beliveau@muhc.mcgill.ca::e3e20d99-7ea2-4f5c-9df5-6effa71e831c" providerId="AD" clId="Web-{2F8DAC69-B31F-4F16-8E47-1D128F51C00F}" dt="2023-06-19T23:16:30.926" v="67"/>
          <ac:spMkLst>
            <pc:docMk/>
            <pc:sldMk cId="0" sldId="259"/>
            <ac:spMk id="612" creationId="{00000000-0000-0000-0000-000000000000}"/>
          </ac:spMkLst>
        </pc:spChg>
        <pc:grpChg chg="del">
          <ac:chgData name="Eric Beliveau (CUSM)" userId="S::eric.beliveau@muhc.mcgill.ca::e3e20d99-7ea2-4f5c-9df5-6effa71e831c" providerId="AD" clId="Web-{2F8DAC69-B31F-4F16-8E47-1D128F51C00F}" dt="2023-06-19T23:16:30.941" v="73"/>
          <ac:grpSpMkLst>
            <pc:docMk/>
            <pc:sldMk cId="0" sldId="259"/>
            <ac:grpSpMk id="593" creationId="{00000000-0000-0000-0000-000000000000}"/>
          </ac:grpSpMkLst>
        </pc:grpChg>
        <pc:graphicFrameChg chg="add mod modGraphic">
          <ac:chgData name="Eric Beliveau (CUSM)" userId="S::eric.beliveau@muhc.mcgill.ca::e3e20d99-7ea2-4f5c-9df5-6effa71e831c" providerId="AD" clId="Web-{2F8DAC69-B31F-4F16-8E47-1D128F51C00F}" dt="2023-06-19T23:18:05.365" v="98" actId="20577"/>
          <ac:graphicFrameMkLst>
            <pc:docMk/>
            <pc:sldMk cId="0" sldId="259"/>
            <ac:graphicFrameMk id="2" creationId="{EA5C6059-F112-C9C1-B454-DB10EE0E47AF}"/>
          </ac:graphicFrameMkLst>
        </pc:graphicFrameChg>
      </pc:sldChg>
      <pc:sldChg chg="addSp delSp modSp delAnim">
        <pc:chgData name="Eric Beliveau (CUSM)" userId="S::eric.beliveau@muhc.mcgill.ca::e3e20d99-7ea2-4f5c-9df5-6effa71e831c" providerId="AD" clId="Web-{2F8DAC69-B31F-4F16-8E47-1D128F51C00F}" dt="2023-06-19T23:16:05.659" v="41" actId="1076"/>
        <pc:sldMkLst>
          <pc:docMk/>
          <pc:sldMk cId="0" sldId="260"/>
        </pc:sldMkLst>
        <pc:spChg chg="add del mod">
          <ac:chgData name="Eric Beliveau (CUSM)" userId="S::eric.beliveau@muhc.mcgill.ca::e3e20d99-7ea2-4f5c-9df5-6effa71e831c" providerId="AD" clId="Web-{2F8DAC69-B31F-4F16-8E47-1D128F51C00F}" dt="2023-06-19T23:15:26.252" v="13"/>
          <ac:spMkLst>
            <pc:docMk/>
            <pc:sldMk cId="0" sldId="260"/>
            <ac:spMk id="2" creationId="{34771C98-A7D4-9AC9-5664-3E6884EAE752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6:05.659" v="41" actId="1076"/>
          <ac:spMkLst>
            <pc:docMk/>
            <pc:sldMk cId="0" sldId="260"/>
            <ac:spMk id="3" creationId="{D48EA0D3-07A6-C1F7-0825-7B338D24CA18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628" v="31" actId="1076"/>
          <ac:spMkLst>
            <pc:docMk/>
            <pc:sldMk cId="0" sldId="260"/>
            <ac:spMk id="4" creationId="{FC549F17-F5A1-4628-7B7F-DCD91FA96806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659" v="32" actId="1076"/>
          <ac:spMkLst>
            <pc:docMk/>
            <pc:sldMk cId="0" sldId="260"/>
            <ac:spMk id="5" creationId="{A838CFC9-8BFC-3FD7-95C8-46E0FB960FE7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690" v="33" actId="1076"/>
          <ac:spMkLst>
            <pc:docMk/>
            <pc:sldMk cId="0" sldId="260"/>
            <ac:spMk id="7" creationId="{AE2E016B-676E-26EB-CD99-D93B5CC49E64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06" v="34" actId="1076"/>
          <ac:spMkLst>
            <pc:docMk/>
            <pc:sldMk cId="0" sldId="260"/>
            <ac:spMk id="8" creationId="{4F07B3B9-B576-AA86-060D-28622F1FCA06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21" v="35" actId="1076"/>
          <ac:spMkLst>
            <pc:docMk/>
            <pc:sldMk cId="0" sldId="260"/>
            <ac:spMk id="9" creationId="{19423981-B2A8-72E1-F042-583A229F6FED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37" v="36" actId="1076"/>
          <ac:spMkLst>
            <pc:docMk/>
            <pc:sldMk cId="0" sldId="260"/>
            <ac:spMk id="10" creationId="{D733A154-1A45-F6B0-B5CF-E1949AEE1C45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53" v="37" actId="1076"/>
          <ac:spMkLst>
            <pc:docMk/>
            <pc:sldMk cId="0" sldId="260"/>
            <ac:spMk id="11" creationId="{6961D8C3-FC99-9E28-7592-18E6E2AFA8DC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68" v="38" actId="1076"/>
          <ac:spMkLst>
            <pc:docMk/>
            <pc:sldMk cId="0" sldId="260"/>
            <ac:spMk id="12" creationId="{AA10A3FA-5E9E-3047-0C2A-A8E994D7B7BA}"/>
          </ac:spMkLst>
        </pc:spChg>
        <pc:spChg chg="add mod">
          <ac:chgData name="Eric Beliveau (CUSM)" userId="S::eric.beliveau@muhc.mcgill.ca::e3e20d99-7ea2-4f5c-9df5-6effa71e831c" providerId="AD" clId="Web-{2F8DAC69-B31F-4F16-8E47-1D128F51C00F}" dt="2023-06-19T23:15:48.784" v="39" actId="1076"/>
          <ac:spMkLst>
            <pc:docMk/>
            <pc:sldMk cId="0" sldId="260"/>
            <ac:spMk id="13" creationId="{8AE88EDE-AA92-82FE-6FF3-DC060C323814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9"/>
          <ac:spMkLst>
            <pc:docMk/>
            <pc:sldMk cId="0" sldId="260"/>
            <ac:spMk id="613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8"/>
          <ac:spMkLst>
            <pc:docMk/>
            <pc:sldMk cId="0" sldId="260"/>
            <ac:spMk id="614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7"/>
          <ac:spMkLst>
            <pc:docMk/>
            <pc:sldMk cId="0" sldId="260"/>
            <ac:spMk id="615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6"/>
          <ac:spMkLst>
            <pc:docMk/>
            <pc:sldMk cId="0" sldId="260"/>
            <ac:spMk id="616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5"/>
          <ac:spMkLst>
            <pc:docMk/>
            <pc:sldMk cId="0" sldId="260"/>
            <ac:spMk id="617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4"/>
          <ac:spMkLst>
            <pc:docMk/>
            <pc:sldMk cId="0" sldId="260"/>
            <ac:spMk id="618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3"/>
          <ac:spMkLst>
            <pc:docMk/>
            <pc:sldMk cId="0" sldId="260"/>
            <ac:spMk id="619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112" v="2"/>
          <ac:spMkLst>
            <pc:docMk/>
            <pc:sldMk cId="0" sldId="260"/>
            <ac:spMk id="620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096" v="1"/>
          <ac:spMkLst>
            <pc:docMk/>
            <pc:sldMk cId="0" sldId="260"/>
            <ac:spMk id="621" creationId="{00000000-0000-0000-0000-000000000000}"/>
          </ac:spMkLst>
        </pc:spChg>
        <pc:spChg chg="del">
          <ac:chgData name="Eric Beliveau (CUSM)" userId="S::eric.beliveau@muhc.mcgill.ca::e3e20d99-7ea2-4f5c-9df5-6effa71e831c" providerId="AD" clId="Web-{2F8DAC69-B31F-4F16-8E47-1D128F51C00F}" dt="2023-06-19T23:15:23.096" v="0"/>
          <ac:spMkLst>
            <pc:docMk/>
            <pc:sldMk cId="0" sldId="260"/>
            <ac:spMk id="622" creationId="{00000000-0000-0000-0000-000000000000}"/>
          </ac:spMkLst>
        </pc:spChg>
        <pc:picChg chg="add del mod">
          <ac:chgData name="Eric Beliveau (CUSM)" userId="S::eric.beliveau@muhc.mcgill.ca::e3e20d99-7ea2-4f5c-9df5-6effa71e831c" providerId="AD" clId="Web-{2F8DAC69-B31F-4F16-8E47-1D128F51C00F}" dt="2023-06-19T23:15:53.018" v="40"/>
          <ac:picMkLst>
            <pc:docMk/>
            <pc:sldMk cId="0" sldId="260"/>
            <ac:picMk id="6" creationId="{44A40670-2856-2DBE-AFAE-A36C5F462DA7}"/>
          </ac:picMkLst>
        </pc:picChg>
      </pc:sldChg>
      <pc:sldChg chg="new del">
        <pc:chgData name="Eric Beliveau (CUSM)" userId="S::eric.beliveau@muhc.mcgill.ca::e3e20d99-7ea2-4f5c-9df5-6effa71e831c" providerId="AD" clId="Web-{2F8DAC69-B31F-4F16-8E47-1D128F51C00F}" dt="2023-06-19T23:36:37.967" v="157"/>
        <pc:sldMkLst>
          <pc:docMk/>
          <pc:sldMk cId="1294555358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PlaceHolder 1"/>
          <p:cNvSpPr>
            <a:spLocks noGrp="1"/>
          </p:cNvSpPr>
          <p:nvPr>
            <p:ph type="hdr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 w="12600">
            <a:noFill/>
          </a:ln>
        </p:spPr>
        <p:txBody>
          <a:bodyPr anchor="t">
            <a:noAutofit/>
          </a:bodyPr>
          <a:lstStyle/>
          <a:p>
            <a:pPr indent="0">
              <a:buNone/>
            </a:pPr>
            <a:endParaRPr lang="fr-CA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7" name="PlaceHolder 2"/>
          <p:cNvSpPr>
            <a:spLocks noGrp="1"/>
          </p:cNvSpPr>
          <p:nvPr>
            <p:ph type="dt" idx="38"/>
          </p:nvPr>
        </p:nvSpPr>
        <p:spPr>
          <a:xfrm>
            <a:off x="3884760" y="0"/>
            <a:ext cx="2971800" cy="458640"/>
          </a:xfrm>
          <a:prstGeom prst="rect">
            <a:avLst/>
          </a:prstGeom>
          <a:noFill/>
          <a:ln w="12600">
            <a:noFill/>
          </a:ln>
        </p:spPr>
        <p:txBody>
          <a:bodyPr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38F8A19-D482-4A0B-A562-15EC0A40097F}" type="datetime">
              <a:rPr lang="en-US" sz="1200" b="0" strike="noStrike" spc="-1">
                <a:solidFill>
                  <a:srgbClr val="000000"/>
                </a:solidFill>
                <a:latin typeface="Calibri"/>
              </a:rPr>
              <a:t>4/17/2025</a:t>
            </a:fld>
            <a:endParaRPr lang="fr-C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59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CA" sz="44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559" name="PlaceHolder 4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 w="1260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  <a:endParaRPr lang="fr-CA" sz="1200" b="0" strike="noStrike" spc="-1">
              <a:solidFill>
                <a:srgbClr val="000000"/>
              </a:solidFill>
              <a:latin typeface="Arial"/>
            </a:endParaRPr>
          </a:p>
          <a:p>
            <a:pPr marL="457200" lvl="1" indent="0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Second level</a:t>
            </a:r>
            <a:endParaRPr lang="fr-CA" sz="1200" b="0" strike="noStrike" spc="-1">
              <a:solidFill>
                <a:srgbClr val="000000"/>
              </a:solidFill>
              <a:latin typeface="Arial"/>
            </a:endParaRPr>
          </a:p>
          <a:p>
            <a:pPr marL="914400" lvl="2" indent="0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Third level</a:t>
            </a:r>
            <a:endParaRPr lang="fr-CA" sz="1200" b="0" strike="noStrike" spc="-1">
              <a:solidFill>
                <a:srgbClr val="000000"/>
              </a:solidFill>
              <a:latin typeface="Arial"/>
            </a:endParaRPr>
          </a:p>
          <a:p>
            <a:pPr marL="1371600" lvl="3" indent="0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Fourth level</a:t>
            </a:r>
            <a:endParaRPr lang="fr-CA" sz="1200" b="0" strike="noStrike" spc="-1">
              <a:solidFill>
                <a:srgbClr val="000000"/>
              </a:solidFill>
              <a:latin typeface="Arial"/>
            </a:endParaRPr>
          </a:p>
          <a:p>
            <a:pPr marL="1828800" lvl="4" indent="0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Fifth level</a:t>
            </a:r>
            <a:endParaRPr lang="fr-CA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0" name="PlaceHolder 5"/>
          <p:cNvSpPr>
            <a:spLocks noGrp="1"/>
          </p:cNvSpPr>
          <p:nvPr>
            <p:ph type="ftr" idx="39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 w="12600">
            <a:noFill/>
          </a:ln>
        </p:spPr>
        <p:txBody>
          <a:bodyPr anchor="b">
            <a:noAutofit/>
          </a:bodyPr>
          <a:lstStyle/>
          <a:p>
            <a:pPr indent="0">
              <a:buNone/>
            </a:pPr>
            <a:endParaRPr lang="fr-CA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1" name="PlaceHolder 6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1260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80388DC-7C5D-44E3-9CB3-9A330150FDF6}" type="slidenum">
              <a:rPr lang="en-US" sz="12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fr-C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798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171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546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39BD4148-7489-4862-98A5-CCC4A61F2D0A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896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CD77B173-148B-45C4-A95F-D50901C57E66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79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2ACCA392-1A9A-43CC-A54A-797E3DAE7452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5238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5F1BF364-6D26-46FC-BED7-FD51198C1BD0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849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0419680D-6039-4B11-8A8F-27404CE5A03E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6031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65DBBAFD-C71D-4CCC-AFC6-C750053EB75A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0501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8782A6AB-5FB6-4A2C-BFF2-2A26340D432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6920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83717E58-D195-49AB-A598-8C6BF86043B5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72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242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407B57BF-F6E4-4420-98B0-13D26E02B7A5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4797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0C9FE1B8-0024-47CD-89A6-9AA9E87F0D1F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0245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061A3C3F-D082-4A0A-905B-158C79734339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8164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C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C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5"/>
          </p:nvPr>
        </p:nvSpPr>
        <p:spPr/>
        <p:txBody>
          <a:bodyPr/>
          <a:lstStyle/>
          <a:p>
            <a:fld id="{ACD607BC-801A-4F43-B0E3-C52A69C44801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115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31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642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797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71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049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079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120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CE31-387C-4AAD-B0C8-2F260B3A2DD0}" type="datetimeFigureOut">
              <a:rPr lang="en-CA" smtClean="0"/>
              <a:t>2025-04-17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B5AF-25D7-43B7-94FE-CBAC9C55E3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38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CA" sz="4400" b="0" strike="noStrike" spc="-1" dirty="0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CA" sz="3200" b="0" strike="noStrike" spc="-1" dirty="0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CA" sz="2800" b="0" strike="noStrike" spc="-1" dirty="0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CA" sz="2400" b="0" strike="noStrike" spc="-1" dirty="0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CA" sz="2000" b="0" strike="noStrike" spc="-1" dirty="0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CA" sz="2000" b="0" strike="noStrike" spc="-1" dirty="0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CA" sz="2000" b="0" strike="noStrike" spc="-1" dirty="0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CA" sz="2000" b="0" strike="noStrike" spc="-1" dirty="0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347" name="PlaceHolder 3"/>
          <p:cNvSpPr>
            <a:spLocks noGrp="1"/>
          </p:cNvSpPr>
          <p:nvPr>
            <p:ph type="sldNum" idx="25"/>
          </p:nvPr>
        </p:nvSpPr>
        <p:spPr>
          <a:xfrm>
            <a:off x="11700000" y="6660000"/>
            <a:ext cx="500400" cy="1980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C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EE43CAF-132C-4021-AA2D-35D155957635}" type="slidenum">
              <a:rPr lang="fr-CA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fr-CA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300" y="0"/>
            <a:ext cx="12192000" cy="82800"/>
          </a:xfrm>
          <a:prstGeom prst="rect">
            <a:avLst/>
          </a:prstGeom>
          <a:solidFill>
            <a:srgbClr val="1E4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890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E4C9C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C9C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2" name="Picture 3"/>
          <p:cNvPicPr/>
          <p:nvPr/>
        </p:nvPicPr>
        <p:blipFill>
          <a:blip r:embed="rId2"/>
          <a:stretch/>
        </p:blipFill>
        <p:spPr>
          <a:xfrm>
            <a:off x="0" y="181157"/>
            <a:ext cx="5306400" cy="1129680"/>
          </a:xfrm>
          <a:prstGeom prst="rect">
            <a:avLst/>
          </a:prstGeom>
          <a:ln w="12600">
            <a:noFill/>
          </a:ln>
        </p:spPr>
      </p:pic>
      <p:sp>
        <p:nvSpPr>
          <p:cNvPr id="563" name="TextBox 5"/>
          <p:cNvSpPr txBox="1"/>
          <p:nvPr/>
        </p:nvSpPr>
        <p:spPr>
          <a:xfrm>
            <a:off x="1152360" y="4810680"/>
            <a:ext cx="9788040" cy="1108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 anchorCtr="1">
            <a:noAutofit/>
          </a:bodyPr>
          <a:lstStyle/>
          <a:p>
            <a:pPr algn="ctr"/>
            <a:r>
              <a:rPr lang="fr-CA" sz="3600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IDIGH-CRP Joint </a:t>
            </a:r>
            <a:r>
              <a:rPr lang="fr-CA" sz="3600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Research</a:t>
            </a:r>
            <a:r>
              <a:rPr lang="fr-CA" sz="3600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Day</a:t>
            </a:r>
            <a:endParaRPr lang="fr-FR" sz="3600" dirty="0">
              <a:solidFill>
                <a:srgbClr val="1E4C9C"/>
              </a:solidFill>
              <a:cs typeface="Whitman-RomanLF" panose="02000503060000020004" pitchFamily="2" charset="0"/>
            </a:endParaRPr>
          </a:p>
          <a:p>
            <a:pPr algn="ctr">
              <a:lnSpc>
                <a:spcPct val="100000"/>
              </a:lnSpc>
            </a:pPr>
            <a:r>
              <a:rPr lang="fr-CA" sz="3600" b="0" strike="noStrike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May 14, 2025</a:t>
            </a:r>
            <a:endParaRPr lang="fr-CA" sz="3600" b="0" strike="noStrike" spc="-1" dirty="0">
              <a:solidFill>
                <a:srgbClr val="1E4C9C"/>
              </a:solidFill>
              <a:cs typeface="Whitman-RomanLF" panose="02000503060000020004" pitchFamily="2" charset="0"/>
            </a:endParaRPr>
          </a:p>
          <a:p>
            <a:pPr algn="ctr">
              <a:lnSpc>
                <a:spcPct val="100000"/>
              </a:lnSpc>
            </a:pPr>
            <a:endParaRPr lang="fr-CA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58912F-0FA3-FAC9-9EC9-2EF61FC09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6319" y="298738"/>
            <a:ext cx="6829452" cy="10120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12192000" cy="119743"/>
          </a:xfrm>
          <a:prstGeom prst="rect">
            <a:avLst/>
          </a:prstGeom>
          <a:solidFill>
            <a:srgbClr val="1E4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0" y="6795405"/>
            <a:ext cx="12192000" cy="119743"/>
          </a:xfrm>
          <a:prstGeom prst="rect">
            <a:avLst/>
          </a:prstGeom>
          <a:solidFill>
            <a:srgbClr val="1E4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5"/>
          <p:cNvSpPr txBox="1"/>
          <p:nvPr/>
        </p:nvSpPr>
        <p:spPr>
          <a:xfrm>
            <a:off x="1201980" y="2064686"/>
            <a:ext cx="9788040" cy="1108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 anchorCtr="1">
            <a:noAutofit/>
          </a:bodyPr>
          <a:lstStyle/>
          <a:p>
            <a:pPr algn="ctr"/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A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Perfect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Title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for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my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Research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Project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that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is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Simple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Enough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to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be</a:t>
            </a:r>
            <a:r>
              <a:rPr lang="fr-CA" sz="4400" b="1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</a:t>
            </a:r>
            <a:r>
              <a:rPr lang="fr-CA" sz="4400" b="1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Understood</a:t>
            </a:r>
            <a:endParaRPr lang="fr-CA" sz="4400" b="1" strike="noStrike" spc="-1" dirty="0">
              <a:solidFill>
                <a:srgbClr val="1E4C9C"/>
              </a:solidFill>
              <a:cs typeface="Whitman-RomanLF" panose="02000503060000020004" pitchFamily="2" charset="0"/>
            </a:endParaRPr>
          </a:p>
          <a:p>
            <a:pPr algn="ctr">
              <a:lnSpc>
                <a:spcPct val="100000"/>
              </a:lnSpc>
            </a:pPr>
            <a:endParaRPr lang="fr-CA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1152360" y="3743080"/>
            <a:ext cx="9788040" cy="1108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 anchorCtr="1">
            <a:noAutofit/>
          </a:bodyPr>
          <a:lstStyle/>
          <a:p>
            <a:pPr algn="ctr"/>
            <a:r>
              <a:rPr lang="fr-CA" sz="1400" spc="-1" dirty="0" err="1" smtClean="0">
                <a:solidFill>
                  <a:srgbClr val="1E4C9C"/>
                </a:solidFill>
                <a:cs typeface="Whitman-RomanLF" panose="02000503060000020004" pitchFamily="2" charset="0"/>
              </a:rPr>
              <a:t>Presented</a:t>
            </a:r>
            <a:r>
              <a:rPr lang="fr-CA" sz="1400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 by</a:t>
            </a:r>
          </a:p>
          <a:p>
            <a:pPr algn="ctr"/>
            <a:r>
              <a:rPr lang="fr-CA" sz="3200" spc="-1" dirty="0" smtClean="0">
                <a:solidFill>
                  <a:srgbClr val="1E4C9C"/>
                </a:solidFill>
                <a:cs typeface="Whitman-RomanLF" panose="02000503060000020004" pitchFamily="2" charset="0"/>
              </a:rPr>
              <a:t>Jean Science</a:t>
            </a:r>
            <a:endParaRPr lang="fr-CA" sz="3200" b="0" strike="noStrike" spc="-1" dirty="0">
              <a:solidFill>
                <a:srgbClr val="1E4C9C"/>
              </a:solidFill>
              <a:cs typeface="Whitman-RomanLF" panose="02000503060000020004" pitchFamily="2" charset="0"/>
            </a:endParaRPr>
          </a:p>
          <a:p>
            <a:pPr algn="ctr">
              <a:lnSpc>
                <a:spcPct val="100000"/>
              </a:lnSpc>
            </a:pPr>
            <a:endParaRPr lang="fr-CA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94681-d308-4d33-b31b-8d27a3bd17dd">
      <Terms xmlns="http://schemas.microsoft.com/office/infopath/2007/PartnerControls"/>
    </lcf76f155ced4ddcb4097134ff3c332f>
    <TaxCatchAll xmlns="10ea8a77-ad23-47ed-8066-e7138e4a77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C17FD2C9F1B45A0580EADD3975B1F" ma:contentTypeVersion="13" ma:contentTypeDescription="Crée un document." ma:contentTypeScope="" ma:versionID="cde1f4653f0c205a4d1c1cc9142143e9">
  <xsd:schema xmlns:xsd="http://www.w3.org/2001/XMLSchema" xmlns:xs="http://www.w3.org/2001/XMLSchema" xmlns:p="http://schemas.microsoft.com/office/2006/metadata/properties" xmlns:ns2="d7e94681-d308-4d33-b31b-8d27a3bd17dd" xmlns:ns3="10ea8a77-ad23-47ed-8066-e7138e4a77ff" targetNamespace="http://schemas.microsoft.com/office/2006/metadata/properties" ma:root="true" ma:fieldsID="5fa9a0141ff57eed6763c22293bbbfa8" ns2:_="" ns3:_="">
    <xsd:import namespace="d7e94681-d308-4d33-b31b-8d27a3bd17dd"/>
    <xsd:import namespace="10ea8a77-ad23-47ed-8066-e7138e4a77f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94681-d308-4d33-b31b-8d27a3bd17dd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9d6c6717-af04-4a22-99db-5ea96499aa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a8a77-ad23-47ed-8066-e7138e4a77f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8a569bf-8806-4892-92b5-8835a311ec22}" ma:internalName="TaxCatchAll" ma:showField="CatchAllData" ma:web="10ea8a77-ad23-47ed-8066-e7138e4a77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F69F2-45BF-4FB5-9084-3C7802583AD1}">
  <ds:schemaRefs>
    <ds:schemaRef ds:uri="http://schemas.microsoft.com/office/2006/metadata/properties"/>
    <ds:schemaRef ds:uri="http://schemas.microsoft.com/office/infopath/2007/PartnerControls"/>
    <ds:schemaRef ds:uri="7e8f54ee-3e6b-406a-bf83-7b4a0082f0cf"/>
    <ds:schemaRef ds:uri="463cf15c-d31b-4bbe-919d-87d79e2b4725"/>
    <ds:schemaRef ds:uri="d7e94681-d308-4d33-b31b-8d27a3bd17dd"/>
    <ds:schemaRef ds:uri="10ea8a77-ad23-47ed-8066-e7138e4a77ff"/>
  </ds:schemaRefs>
</ds:datastoreItem>
</file>

<file path=customXml/itemProps2.xml><?xml version="1.0" encoding="utf-8"?>
<ds:datastoreItem xmlns:ds="http://schemas.openxmlformats.org/officeDocument/2006/customXml" ds:itemID="{F081E98C-6F8B-4C99-AB9F-881432388A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6F2BC-7DA8-4FAA-93B1-37120D7617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e94681-d308-4d33-b31b-8d27a3bd17dd"/>
    <ds:schemaRef ds:uri="10ea8a77-ad23-47ed-8066-e7138e4a77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26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DejaVu Sans</vt:lpstr>
      <vt:lpstr>Symbol</vt:lpstr>
      <vt:lpstr>Times New Roman</vt:lpstr>
      <vt:lpstr>Whitman-RomanLF</vt:lpstr>
      <vt:lpstr>Wingdings</vt:lpstr>
      <vt:lpstr>Custom Design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Manon Desrosiers</dc:creator>
  <dc:description/>
  <cp:lastModifiedBy>Eric Beliveau</cp:lastModifiedBy>
  <cp:revision>705</cp:revision>
  <dcterms:created xsi:type="dcterms:W3CDTF">2023-04-27T17:53:42Z</dcterms:created>
  <dcterms:modified xsi:type="dcterms:W3CDTF">2025-04-17T17:56:48Z</dcterms:modified>
  <dc:language>fr-CA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0x0101003E7C17FD2C9F1B45A0580EADD3975B1F</vt:lpwstr>
  </property>
  <property fmtid="{D5CDD505-2E9C-101B-9397-08002B2CF9AE}" pid="3" name="MSIP_Label_6a7d8d5d-78e2-4a62-9fcd-016eb5e4c57c_ActionId">
    <vt:lpwstr>84fb5f4a-80f5-4f42-8b06-27c71c2c4c74</vt:lpwstr>
  </property>
  <property fmtid="{D5CDD505-2E9C-101B-9397-08002B2CF9AE}" pid="4" name="MSIP_Label_6a7d8d5d-78e2-4a62-9fcd-016eb5e4c57c_ContentBits">
    <vt:lpwstr>0</vt:lpwstr>
  </property>
  <property fmtid="{D5CDD505-2E9C-101B-9397-08002B2CF9AE}" pid="5" name="MSIP_Label_6a7d8d5d-78e2-4a62-9fcd-016eb5e4c57c_Enabled">
    <vt:lpwstr>true</vt:lpwstr>
  </property>
  <property fmtid="{D5CDD505-2E9C-101B-9397-08002B2CF9AE}" pid="6" name="MSIP_Label_6a7d8d5d-78e2-4a62-9fcd-016eb5e4c57c_Method">
    <vt:lpwstr>Standard</vt:lpwstr>
  </property>
  <property fmtid="{D5CDD505-2E9C-101B-9397-08002B2CF9AE}" pid="7" name="MSIP_Label_6a7d8d5d-78e2-4a62-9fcd-016eb5e4c57c_Name">
    <vt:lpwstr>Général</vt:lpwstr>
  </property>
  <property fmtid="{D5CDD505-2E9C-101B-9397-08002B2CF9AE}" pid="8" name="MSIP_Label_6a7d8d5d-78e2-4a62-9fcd-016eb5e4c57c_SetDate">
    <vt:lpwstr>2023-05-19T13:51:23Z</vt:lpwstr>
  </property>
  <property fmtid="{D5CDD505-2E9C-101B-9397-08002B2CF9AE}" pid="9" name="MSIP_Label_6a7d8d5d-78e2-4a62-9fcd-016eb5e4c57c_SiteId">
    <vt:lpwstr>06e1fe28-5f8b-4075-bf6c-ae24be1a7992</vt:lpwstr>
  </property>
  <property fmtid="{D5CDD505-2E9C-101B-9397-08002B2CF9AE}" pid="10" name="MediaServiceImageTags">
    <vt:lpwstr/>
  </property>
</Properties>
</file>